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4" r:id="rId7"/>
    <p:sldId id="263" r:id="rId8"/>
    <p:sldId id="265" r:id="rId9"/>
    <p:sldId id="267" r:id="rId10"/>
    <p:sldId id="266" r:id="rId11"/>
    <p:sldId id="262" r:id="rId1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4" d="100"/>
          <a:sy n="114" d="100"/>
        </p:scale>
        <p:origin x="41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365759" y="2166364"/>
            <a:ext cx="11471565" cy="1739347"/>
          </a:xfrm>
        </p:spPr>
        <p:txBody>
          <a:bodyPr tIns="45720" bIns="45720" anchor="ctr">
            <a:normAutofit/>
          </a:bodyPr>
          <a:lstStyle>
            <a:lvl1pPr algn="ctr">
              <a:lnSpc>
                <a:spcPct val="80000"/>
              </a:lnSpc>
              <a:defRPr sz="6000" spc="150" baseline="0"/>
            </a:lvl1pPr>
          </a:lstStyle>
          <a:p>
            <a:r>
              <a:rPr lang="en-US"/>
              <a:t>Click to edit Master title style</a:t>
            </a:r>
            <a:endParaRPr lang="en-US" dirty="0"/>
          </a:p>
        </p:txBody>
      </p:sp>
      <p:sp>
        <p:nvSpPr>
          <p:cNvPr id="3" name="Subtitle 2"/>
          <p:cNvSpPr>
            <a:spLocks noGrp="1"/>
          </p:cNvSpPr>
          <p:nvPr>
            <p:ph type="subTitle" idx="1"/>
          </p:nvPr>
        </p:nvSpPr>
        <p:spPr>
          <a:xfrm>
            <a:off x="1524000" y="3996250"/>
            <a:ext cx="9144000" cy="1309255"/>
          </a:xfrm>
        </p:spPr>
        <p:txBody>
          <a:bodyPr>
            <a:normAutofit/>
          </a:bodyPr>
          <a:lstStyle>
            <a:lvl1pPr marL="0" indent="0" algn="ctr">
              <a:buNone/>
              <a:defRPr sz="2000"/>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1516427-5A74-49D4-8874-0523A3AB5506}" type="datetimeFigureOut">
              <a:rPr lang="en-US" smtClean="0"/>
              <a:t>7/9/2021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6E21F2-8B9F-4741-A709-F4DF1EEDC2F7}" type="slidenum">
              <a:rPr lang="en-US" smtClean="0"/>
              <a:t>‹#›</a:t>
            </a:fld>
            <a:endParaRPr lang="en-US"/>
          </a:p>
        </p:txBody>
      </p:sp>
    </p:spTree>
    <p:extLst>
      <p:ext uri="{BB962C8B-B14F-4D97-AF65-F5344CB8AC3E}">
        <p14:creationId xmlns:p14="http://schemas.microsoft.com/office/powerpoint/2010/main" val="14257086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1516427-5A74-49D4-8874-0523A3AB5506}" type="datetimeFigureOut">
              <a:rPr lang="en-US" smtClean="0"/>
              <a:t>7/9/2021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6E21F2-8B9F-4741-A709-F4DF1EEDC2F7}" type="slidenum">
              <a:rPr lang="en-US" smtClean="0"/>
              <a:t>‹#›</a:t>
            </a:fld>
            <a:endParaRPr lang="en-US"/>
          </a:p>
        </p:txBody>
      </p:sp>
    </p:spTree>
    <p:extLst>
      <p:ext uri="{BB962C8B-B14F-4D97-AF65-F5344CB8AC3E}">
        <p14:creationId xmlns:p14="http://schemas.microsoft.com/office/powerpoint/2010/main" val="26602103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9019312" y="0"/>
            <a:ext cx="27432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9160624" y="274638"/>
            <a:ext cx="2402380" cy="589756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199" y="274638"/>
            <a:ext cx="7973291" cy="58975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422854"/>
            <a:ext cx="2743196" cy="365125"/>
          </a:xfrm>
        </p:spPr>
        <p:txBody>
          <a:bodyPr/>
          <a:lstStyle/>
          <a:p>
            <a:fld id="{01516427-5A74-49D4-8874-0523A3AB5506}" type="datetimeFigureOut">
              <a:rPr lang="en-US" smtClean="0"/>
              <a:t>7/9/2021</a:t>
            </a:fld>
            <a:endParaRPr lang="en-US"/>
          </a:p>
        </p:txBody>
      </p:sp>
      <p:sp>
        <p:nvSpPr>
          <p:cNvPr id="5" name="Footer Placeholder 4"/>
          <p:cNvSpPr>
            <a:spLocks noGrp="1"/>
          </p:cNvSpPr>
          <p:nvPr>
            <p:ph type="ftr" sz="quarter" idx="11"/>
          </p:nvPr>
        </p:nvSpPr>
        <p:spPr>
          <a:xfrm>
            <a:off x="3776135" y="6422854"/>
            <a:ext cx="4279669" cy="365125"/>
          </a:xfrm>
        </p:spPr>
        <p:txBody>
          <a:bodyPr/>
          <a:lstStyle/>
          <a:p>
            <a:endParaRPr lang="en-US"/>
          </a:p>
        </p:txBody>
      </p:sp>
      <p:sp>
        <p:nvSpPr>
          <p:cNvPr id="6" name="Slide Number Placeholder 5"/>
          <p:cNvSpPr>
            <a:spLocks noGrp="1"/>
          </p:cNvSpPr>
          <p:nvPr>
            <p:ph type="sldNum" sz="quarter" idx="12"/>
          </p:nvPr>
        </p:nvSpPr>
        <p:spPr>
          <a:xfrm>
            <a:off x="8073048" y="6422854"/>
            <a:ext cx="879759" cy="365125"/>
          </a:xfrm>
        </p:spPr>
        <p:txBody>
          <a:bodyPr/>
          <a:lstStyle/>
          <a:p>
            <a:fld id="{2A6E21F2-8B9F-4741-A709-F4DF1EEDC2F7}" type="slidenum">
              <a:rPr lang="en-US" smtClean="0"/>
              <a:t>‹#›</a:t>
            </a:fld>
            <a:endParaRPr lang="en-US"/>
          </a:p>
        </p:txBody>
      </p:sp>
    </p:spTree>
    <p:extLst>
      <p:ext uri="{BB962C8B-B14F-4D97-AF65-F5344CB8AC3E}">
        <p14:creationId xmlns:p14="http://schemas.microsoft.com/office/powerpoint/2010/main" val="26219289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1516427-5A74-49D4-8874-0523A3AB5506}" type="datetimeFigureOut">
              <a:rPr lang="en-US" smtClean="0"/>
              <a:t>7/9/2021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6E21F2-8B9F-4741-A709-F4DF1EEDC2F7}" type="slidenum">
              <a:rPr lang="en-US" smtClean="0"/>
              <a:t>‹#›</a:t>
            </a:fld>
            <a:endParaRPr lang="en-US"/>
          </a:p>
        </p:txBody>
      </p:sp>
    </p:spTree>
    <p:extLst>
      <p:ext uri="{BB962C8B-B14F-4D97-AF65-F5344CB8AC3E}">
        <p14:creationId xmlns:p14="http://schemas.microsoft.com/office/powerpoint/2010/main" val="22312000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191" y="2208879"/>
            <a:ext cx="10515600" cy="1676400"/>
          </a:xfrm>
        </p:spPr>
        <p:txBody>
          <a:bodyPr anchor="ctr">
            <a:noAutofit/>
          </a:bodyPr>
          <a:lstStyle>
            <a:lvl1pPr algn="ctr">
              <a:lnSpc>
                <a:spcPct val="80000"/>
              </a:lnSpc>
              <a:defRPr sz="6000" b="0" spc="150" baseline="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833191" y="4010334"/>
            <a:ext cx="10515600" cy="1174639"/>
          </a:xfrm>
        </p:spPr>
        <p:txBody>
          <a:bodyPr anchor="t">
            <a:normAutofit/>
          </a:bodyPr>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tx2"/>
                </a:solidFill>
              </a:defRPr>
            </a:lvl1pPr>
          </a:lstStyle>
          <a:p>
            <a:fld id="{01516427-5A74-49D4-8874-0523A3AB5506}" type="datetimeFigureOut">
              <a:rPr lang="en-US" smtClean="0"/>
              <a:t>7/9/2021</a:t>
            </a:fld>
            <a:endParaRPr lang="en-US"/>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2A6E21F2-8B9F-4741-A709-F4DF1EEDC2F7}" type="slidenum">
              <a:rPr lang="en-US" smtClean="0"/>
              <a:t>‹#›</a:t>
            </a:fld>
            <a:endParaRPr lang="en-US"/>
          </a:p>
        </p:txBody>
      </p:sp>
    </p:spTree>
    <p:extLst>
      <p:ext uri="{BB962C8B-B14F-4D97-AF65-F5344CB8AC3E}">
        <p14:creationId xmlns:p14="http://schemas.microsoft.com/office/powerpoint/2010/main" val="2207947519"/>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05344"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30391"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1516427-5A74-49D4-8874-0523A3AB5506}" type="datetimeFigureOut">
              <a:rPr lang="en-US" smtClean="0"/>
              <a:t>7/9/2021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6E21F2-8B9F-4741-A709-F4DF1EEDC2F7}" type="slidenum">
              <a:rPr lang="en-US" smtClean="0"/>
              <a:t>‹#›</a:t>
            </a:fld>
            <a:endParaRPr lang="en-US"/>
          </a:p>
        </p:txBody>
      </p:sp>
    </p:spTree>
    <p:extLst>
      <p:ext uri="{BB962C8B-B14F-4D97-AF65-F5344CB8AC3E}">
        <p14:creationId xmlns:p14="http://schemas.microsoft.com/office/powerpoint/2010/main" val="28660540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207008"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07008" y="2656566"/>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31230"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31230" y="2656564"/>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1516427-5A74-49D4-8874-0523A3AB5506}" type="datetimeFigureOut">
              <a:rPr lang="en-US" smtClean="0"/>
              <a:t>7/9/2021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A6E21F2-8B9F-4741-A709-F4DF1EEDC2F7}" type="slidenum">
              <a:rPr lang="en-US" smtClean="0"/>
              <a:t>‹#›</a:t>
            </a:fld>
            <a:endParaRPr lang="en-US"/>
          </a:p>
        </p:txBody>
      </p:sp>
    </p:spTree>
    <p:extLst>
      <p:ext uri="{BB962C8B-B14F-4D97-AF65-F5344CB8AC3E}">
        <p14:creationId xmlns:p14="http://schemas.microsoft.com/office/powerpoint/2010/main" val="27675675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1516427-5A74-49D4-8874-0523A3AB5506}" type="datetimeFigureOut">
              <a:rPr lang="en-US" smtClean="0"/>
              <a:t>7/9/2021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A6E21F2-8B9F-4741-A709-F4DF1EEDC2F7}" type="slidenum">
              <a:rPr lang="en-US" smtClean="0"/>
              <a:t>‹#›</a:t>
            </a:fld>
            <a:endParaRPr lang="en-US"/>
          </a:p>
        </p:txBody>
      </p:sp>
    </p:spTree>
    <p:extLst>
      <p:ext uri="{BB962C8B-B14F-4D97-AF65-F5344CB8AC3E}">
        <p14:creationId xmlns:p14="http://schemas.microsoft.com/office/powerpoint/2010/main" val="9745676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516427-5A74-49D4-8874-0523A3AB5506}" type="datetimeFigureOut">
              <a:rPr lang="en-US" smtClean="0"/>
              <a:t>7/9/2021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A6E21F2-8B9F-4741-A709-F4DF1EEDC2F7}" type="slidenum">
              <a:rPr lang="en-US" smtClean="0"/>
              <a:t>‹#›</a:t>
            </a:fld>
            <a:endParaRPr lang="en-US"/>
          </a:p>
        </p:txBody>
      </p:sp>
    </p:spTree>
    <p:extLst>
      <p:ext uri="{BB962C8B-B14F-4D97-AF65-F5344CB8AC3E}">
        <p14:creationId xmlns:p14="http://schemas.microsoft.com/office/powerpoint/2010/main" val="17994125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207008" y="2120054"/>
            <a:ext cx="6126480" cy="4114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789023" y="2147486"/>
            <a:ext cx="3200400" cy="3432319"/>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1516427-5A74-49D4-8874-0523A3AB5506}" type="datetimeFigureOut">
              <a:rPr lang="en-US" smtClean="0"/>
              <a:t>7/9/2021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6E21F2-8B9F-4741-A709-F4DF1EEDC2F7}" type="slidenum">
              <a:rPr lang="en-US" smtClean="0"/>
              <a:t>‹#›</a:t>
            </a:fld>
            <a:endParaRPr lang="en-US"/>
          </a:p>
        </p:txBody>
      </p:sp>
    </p:spTree>
    <p:extLst>
      <p:ext uri="{BB962C8B-B14F-4D97-AF65-F5344CB8AC3E}">
        <p14:creationId xmlns:p14="http://schemas.microsoft.com/office/powerpoint/2010/main" val="12678581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Picture Placeholder 2"/>
          <p:cNvSpPr>
            <a:spLocks noGrp="1" noChangeAspect="1"/>
          </p:cNvSpPr>
          <p:nvPr>
            <p:ph type="pic" idx="1"/>
          </p:nvPr>
        </p:nvSpPr>
        <p:spPr>
          <a:xfrm>
            <a:off x="1280160" y="2211494"/>
            <a:ext cx="6126480" cy="3931920"/>
          </a:xfrm>
          <a:solidFill>
            <a:schemeClr val="tx2">
              <a:lumMod val="60000"/>
              <a:lumOff val="40000"/>
            </a:schemeClr>
          </a:solidFill>
        </p:spPr>
        <p:txBody>
          <a:bodyPr tIns="365760" anchor="t"/>
          <a:lstStyle>
            <a:lvl1pPr marL="0" indent="0" algn="ctr">
              <a:buNone/>
              <a:defRPr sz="3200">
                <a:solidFill>
                  <a:schemeClr val="tx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790688" y="2150621"/>
            <a:ext cx="3200400" cy="3429000"/>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1516427-5A74-49D4-8874-0523A3AB5506}" type="datetimeFigureOut">
              <a:rPr lang="en-US" smtClean="0"/>
              <a:t>7/9/2021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6E21F2-8B9F-4741-A709-F4DF1EEDC2F7}" type="slidenum">
              <a:rPr lang="en-US" smtClean="0"/>
              <a:t>‹#›</a:t>
            </a:fld>
            <a:endParaRPr lang="en-US"/>
          </a:p>
        </p:txBody>
      </p:sp>
    </p:spTree>
    <p:extLst>
      <p:ext uri="{BB962C8B-B14F-4D97-AF65-F5344CB8AC3E}">
        <p14:creationId xmlns:p14="http://schemas.microsoft.com/office/powerpoint/2010/main" val="24179293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02919" y="284176"/>
            <a:ext cx="9784080" cy="15087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02919" y="2011680"/>
            <a:ext cx="9784080" cy="420624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02266" y="6422854"/>
            <a:ext cx="3000894" cy="365125"/>
          </a:xfrm>
          <a:prstGeom prst="rect">
            <a:avLst/>
          </a:prstGeom>
        </p:spPr>
        <p:txBody>
          <a:bodyPr vert="horz" lIns="91440" tIns="45720" rIns="45720" bIns="45720" rtlCol="0" anchor="ctr"/>
          <a:lstStyle>
            <a:lvl1pPr algn="l">
              <a:defRPr sz="1050">
                <a:solidFill>
                  <a:schemeClr val="tx1"/>
                </a:solidFill>
              </a:defRPr>
            </a:lvl1pPr>
          </a:lstStyle>
          <a:p>
            <a:fld id="{01516427-5A74-49D4-8874-0523A3AB5506}" type="datetimeFigureOut">
              <a:rPr lang="en-US" smtClean="0"/>
              <a:t>7/9/2021</a:t>
            </a:fld>
            <a:endParaRPr lang="en-US"/>
          </a:p>
        </p:txBody>
      </p:sp>
      <p:sp>
        <p:nvSpPr>
          <p:cNvPr id="5" name="Footer Placeholder 4"/>
          <p:cNvSpPr>
            <a:spLocks noGrp="1"/>
          </p:cNvSpPr>
          <p:nvPr>
            <p:ph type="ftr" sz="quarter" idx="3"/>
          </p:nvPr>
        </p:nvSpPr>
        <p:spPr>
          <a:xfrm>
            <a:off x="5596471" y="6422854"/>
            <a:ext cx="5044440" cy="365125"/>
          </a:xfrm>
          <a:prstGeom prst="rect">
            <a:avLst/>
          </a:prstGeom>
        </p:spPr>
        <p:txBody>
          <a:bodyPr vert="horz" lIns="91440" tIns="45720" rIns="91440" bIns="45720" rtlCol="0" anchor="ctr"/>
          <a:lstStyle>
            <a:lvl1pPr algn="r">
              <a:defRPr sz="1050">
                <a:solidFill>
                  <a:schemeClr val="tx1"/>
                </a:solidFill>
              </a:defRPr>
            </a:lvl1pPr>
          </a:lstStyle>
          <a:p>
            <a:endParaRPr lang="en-US"/>
          </a:p>
        </p:txBody>
      </p:sp>
      <p:sp>
        <p:nvSpPr>
          <p:cNvPr id="6" name="Slide Number Placeholder 5"/>
          <p:cNvSpPr>
            <a:spLocks noGrp="1"/>
          </p:cNvSpPr>
          <p:nvPr>
            <p:ph type="sldNum" sz="quarter" idx="4"/>
          </p:nvPr>
        </p:nvSpPr>
        <p:spPr>
          <a:xfrm>
            <a:off x="10658927" y="6422854"/>
            <a:ext cx="946264" cy="365125"/>
          </a:xfrm>
          <a:prstGeom prst="rect">
            <a:avLst/>
          </a:prstGeom>
        </p:spPr>
        <p:txBody>
          <a:bodyPr vert="horz" lIns="45720" tIns="45720" rIns="91440" bIns="45720" rtlCol="0" anchor="ctr"/>
          <a:lstStyle>
            <a:lvl1pPr algn="l">
              <a:defRPr sz="1200" b="0">
                <a:solidFill>
                  <a:schemeClr val="tx1"/>
                </a:solidFill>
              </a:defRPr>
            </a:lvl1pPr>
          </a:lstStyle>
          <a:p>
            <a:fld id="{2A6E21F2-8B9F-4741-A709-F4DF1EEDC2F7}" type="slidenum">
              <a:rPr lang="en-US" smtClean="0"/>
              <a:t>‹#›</a:t>
            </a:fld>
            <a:endParaRPr lang="en-US"/>
          </a:p>
        </p:txBody>
      </p:sp>
    </p:spTree>
    <p:extLst>
      <p:ext uri="{BB962C8B-B14F-4D97-AF65-F5344CB8AC3E}">
        <p14:creationId xmlns:p14="http://schemas.microsoft.com/office/powerpoint/2010/main" val="3344543708"/>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p:titleStyle>
    <p:body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hyperlink" Target="mailto:Michael@CompleteFeetUSA.com" TargetMode="External"/><Relationship Id="rId2" Type="http://schemas.openxmlformats.org/officeDocument/2006/relationships/image" Target="../media/image2.jpeg"/><Relationship Id="rId1" Type="http://schemas.openxmlformats.org/officeDocument/2006/relationships/slideLayout" Target="../slideLayouts/slideLayout6.xml"/><Relationship Id="rId4" Type="http://schemas.openxmlformats.org/officeDocument/2006/relationships/hyperlink" Target="mailto:Info@NinjaChampion.co.il"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2.jpeg"/><Relationship Id="rId1" Type="http://schemas.openxmlformats.org/officeDocument/2006/relationships/slideLayout" Target="../slideLayouts/slideLayout6.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0.png"/><Relationship Id="rId5" Type="http://schemas.openxmlformats.org/officeDocument/2006/relationships/image" Target="../media/image4.png"/><Relationship Id="rId4" Type="http://schemas.openxmlformats.org/officeDocument/2006/relationships/image" Target="../media/image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CA3ADE-5D9D-4CDE-AE18-D65EF55F244D}"/>
              </a:ext>
            </a:extLst>
          </p:cNvPr>
          <p:cNvSpPr>
            <a:spLocks noGrp="1"/>
          </p:cNvSpPr>
          <p:nvPr>
            <p:ph type="ctrTitle"/>
          </p:nvPr>
        </p:nvSpPr>
        <p:spPr>
          <a:xfrm>
            <a:off x="360217" y="2211175"/>
            <a:ext cx="11471565" cy="1739347"/>
          </a:xfrm>
        </p:spPr>
        <p:txBody>
          <a:bodyPr>
            <a:normAutofit/>
          </a:bodyPr>
          <a:lstStyle/>
          <a:p>
            <a:pPr algn="l"/>
            <a:r>
              <a:rPr lang="en-US" dirty="0"/>
              <a:t>	</a:t>
            </a:r>
            <a:r>
              <a:rPr lang="en-US" i="1" dirty="0"/>
              <a:t>Gaza Perimeter</a:t>
            </a:r>
            <a:br>
              <a:rPr lang="en-US" i="1" dirty="0"/>
            </a:br>
            <a:r>
              <a:rPr lang="en-US" i="1" dirty="0"/>
              <a:t>Ninja  Playgrounds </a:t>
            </a:r>
          </a:p>
        </p:txBody>
      </p:sp>
      <p:pic>
        <p:nvPicPr>
          <p:cNvPr id="7" name="Picture 6" descr="Logo, company name&#10;&#10;Description automatically generated">
            <a:extLst>
              <a:ext uri="{FF2B5EF4-FFF2-40B4-BE49-F238E27FC236}">
                <a16:creationId xmlns:a16="http://schemas.microsoft.com/office/drawing/2014/main" id="{4C07D5E6-EA22-4317-9728-614285211A24}"/>
              </a:ext>
            </a:extLst>
          </p:cNvPr>
          <p:cNvPicPr/>
          <p:nvPr/>
        </p:nvPicPr>
        <p:blipFill>
          <a:blip r:embed="rId2" cstate="print">
            <a:extLst>
              <a:ext uri="{28A0092B-C50C-407E-A947-70E740481C1C}">
                <a14:useLocalDpi xmlns:a14="http://schemas.microsoft.com/office/drawing/2010/main" val="0"/>
              </a:ext>
            </a:extLst>
          </a:blip>
          <a:stretch>
            <a:fillRect/>
          </a:stretch>
        </p:blipFill>
        <p:spPr>
          <a:xfrm rot="20243025">
            <a:off x="-48326" y="427317"/>
            <a:ext cx="2846070" cy="11811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8" name="Picture 7" descr="Map&#10;&#10;Description automatically generated">
            <a:extLst>
              <a:ext uri="{FF2B5EF4-FFF2-40B4-BE49-F238E27FC236}">
                <a16:creationId xmlns:a16="http://schemas.microsoft.com/office/drawing/2014/main" id="{EA3C60FA-5C0F-4B71-BFBD-92E4D48B8A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03517" y="456095"/>
            <a:ext cx="2807514" cy="5802092"/>
          </a:xfrm>
          <a:prstGeom prst="rect">
            <a:avLst/>
          </a:prstGeom>
        </p:spPr>
      </p:pic>
    </p:spTree>
    <p:extLst>
      <p:ext uri="{BB962C8B-B14F-4D97-AF65-F5344CB8AC3E}">
        <p14:creationId xmlns:p14="http://schemas.microsoft.com/office/powerpoint/2010/main" val="40601269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go, company name&#10;&#10;Description automatically generated">
            <a:extLst>
              <a:ext uri="{FF2B5EF4-FFF2-40B4-BE49-F238E27FC236}">
                <a16:creationId xmlns:a16="http://schemas.microsoft.com/office/drawing/2014/main" id="{207EE765-F4EA-4CA0-BA64-DD83E3AF365A}"/>
              </a:ext>
            </a:extLst>
          </p:cNvPr>
          <p:cNvPicPr/>
          <p:nvPr/>
        </p:nvPicPr>
        <p:blipFill>
          <a:blip r:embed="rId2" cstate="print">
            <a:extLst>
              <a:ext uri="{28A0092B-C50C-407E-A947-70E740481C1C}">
                <a14:useLocalDpi xmlns:a14="http://schemas.microsoft.com/office/drawing/2010/main" val="0"/>
              </a:ext>
            </a:extLst>
          </a:blip>
          <a:stretch>
            <a:fillRect/>
          </a:stretch>
        </p:blipFill>
        <p:spPr>
          <a:xfrm rot="20243025">
            <a:off x="-29665" y="501826"/>
            <a:ext cx="2846070" cy="11811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6" name="תמונה 24" descr="תמונה שמכילה טקסט&#10;&#10;התיאור נוצר באופן אוטומטי">
            <a:extLst>
              <a:ext uri="{FF2B5EF4-FFF2-40B4-BE49-F238E27FC236}">
                <a16:creationId xmlns:a16="http://schemas.microsoft.com/office/drawing/2014/main" id="{F2E686B9-F965-43AD-839A-5B8B526C916C}"/>
              </a:ext>
            </a:extLst>
          </p:cNvPr>
          <p:cNvPicPr/>
          <p:nvPr/>
        </p:nvPicPr>
        <p:blipFill>
          <a:blip r:embed="rId3">
            <a:extLst>
              <a:ext uri="{28A0092B-C50C-407E-A947-70E740481C1C}">
                <a14:useLocalDpi xmlns:a14="http://schemas.microsoft.com/office/drawing/2010/main" val="0"/>
              </a:ext>
            </a:extLst>
          </a:blip>
          <a:stretch>
            <a:fillRect/>
          </a:stretch>
        </p:blipFill>
        <p:spPr>
          <a:xfrm>
            <a:off x="8397135" y="128563"/>
            <a:ext cx="3937933" cy="1920946"/>
          </a:xfrm>
          <a:prstGeom prst="rect">
            <a:avLst/>
          </a:prstGeom>
        </p:spPr>
      </p:pic>
      <p:sp>
        <p:nvSpPr>
          <p:cNvPr id="2" name="TextBox 1">
            <a:extLst>
              <a:ext uri="{FF2B5EF4-FFF2-40B4-BE49-F238E27FC236}">
                <a16:creationId xmlns:a16="http://schemas.microsoft.com/office/drawing/2014/main" id="{04465D76-C3FA-4168-90F3-3B17EDF6F649}"/>
              </a:ext>
            </a:extLst>
          </p:cNvPr>
          <p:cNvSpPr txBox="1"/>
          <p:nvPr/>
        </p:nvSpPr>
        <p:spPr>
          <a:xfrm>
            <a:off x="3979353" y="645952"/>
            <a:ext cx="2740750" cy="646331"/>
          </a:xfrm>
          <a:prstGeom prst="rect">
            <a:avLst/>
          </a:prstGeom>
          <a:noFill/>
        </p:spPr>
        <p:txBody>
          <a:bodyPr wrap="none" rtlCol="0">
            <a:spAutoFit/>
          </a:bodyPr>
          <a:lstStyle/>
          <a:p>
            <a:r>
              <a:rPr lang="en-US" sz="3600" dirty="0">
                <a:solidFill>
                  <a:schemeClr val="bg2"/>
                </a:solidFill>
              </a:rPr>
              <a:t>So, let’s do it!</a:t>
            </a:r>
          </a:p>
        </p:txBody>
      </p:sp>
      <p:sp>
        <p:nvSpPr>
          <p:cNvPr id="4" name="TextBox 3">
            <a:extLst>
              <a:ext uri="{FF2B5EF4-FFF2-40B4-BE49-F238E27FC236}">
                <a16:creationId xmlns:a16="http://schemas.microsoft.com/office/drawing/2014/main" id="{63D126D8-A757-4965-8D2B-94BF65DA0ECA}"/>
              </a:ext>
            </a:extLst>
          </p:cNvPr>
          <p:cNvSpPr txBox="1"/>
          <p:nvPr/>
        </p:nvSpPr>
        <p:spPr>
          <a:xfrm>
            <a:off x="627215" y="2566898"/>
            <a:ext cx="11313097" cy="3970318"/>
          </a:xfrm>
          <a:prstGeom prst="rect">
            <a:avLst/>
          </a:prstGeom>
          <a:noFill/>
        </p:spPr>
        <p:txBody>
          <a:bodyPr wrap="none" rtlCol="0">
            <a:spAutoFit/>
          </a:bodyPr>
          <a:lstStyle/>
          <a:p>
            <a:pPr marL="285750" indent="-285750">
              <a:buFont typeface="Arial" panose="020B0604020202020204" pitchFamily="34" charset="0"/>
              <a:buChar char="•"/>
            </a:pPr>
            <a:r>
              <a:rPr lang="en-US" b="1" dirty="0"/>
              <a:t>Your contribution to this project is tax deductible.</a:t>
            </a:r>
          </a:p>
          <a:p>
            <a:endParaRPr lang="en-US" b="1" dirty="0"/>
          </a:p>
          <a:p>
            <a:pPr marL="285750" indent="-285750">
              <a:buFont typeface="Arial" panose="020B0604020202020204" pitchFamily="34" charset="0"/>
              <a:buChar char="•"/>
            </a:pPr>
            <a:r>
              <a:rPr lang="en-US" b="1" dirty="0"/>
              <a:t>Once we receive your contribution, we will execute a purchase order with </a:t>
            </a:r>
            <a:r>
              <a:rPr lang="en-US" sz="1800" b="1" i="1" dirty="0">
                <a:effectLst/>
                <a:latin typeface="Assistant" pitchFamily="2" charset="-79"/>
                <a:ea typeface="Calibri" panose="020F0502020204030204" pitchFamily="34" charset="0"/>
                <a:cs typeface="Arial" panose="020B0604020202020204" pitchFamily="34" charset="0"/>
              </a:rPr>
              <a:t>Ninja Champion</a:t>
            </a:r>
            <a:r>
              <a:rPr lang="en-US" b="1" dirty="0"/>
              <a:t>, and designate the </a:t>
            </a:r>
          </a:p>
          <a:p>
            <a:r>
              <a:rPr lang="en-US" b="1" dirty="0"/>
              <a:t>       settlements to receive your playgrounds.</a:t>
            </a:r>
          </a:p>
          <a:p>
            <a:endParaRPr lang="en-US" b="1" dirty="0"/>
          </a:p>
          <a:p>
            <a:pPr marL="285750" indent="-285750">
              <a:buFont typeface="Arial" panose="020B0604020202020204" pitchFamily="34" charset="0"/>
              <a:buChar char="•"/>
            </a:pPr>
            <a:r>
              <a:rPr lang="en-US" b="1" dirty="0"/>
              <a:t>We will coordinate with the settlements and decide on the public location within the communities for the </a:t>
            </a:r>
          </a:p>
          <a:p>
            <a:r>
              <a:rPr lang="en-US" b="1" dirty="0"/>
              <a:t>       installation of your playgrounds.</a:t>
            </a:r>
          </a:p>
          <a:p>
            <a:endParaRPr lang="en-US" b="1" dirty="0"/>
          </a:p>
          <a:p>
            <a:pPr marL="285750" indent="-285750">
              <a:buFont typeface="Arial" panose="020B0604020202020204" pitchFamily="34" charset="0"/>
              <a:buChar char="•"/>
            </a:pPr>
            <a:r>
              <a:rPr lang="en-US" b="1" dirty="0"/>
              <a:t>Installation of your playground units will generally be completed within 14 days.</a:t>
            </a:r>
          </a:p>
          <a:p>
            <a:endParaRPr lang="en-US" b="1" dirty="0"/>
          </a:p>
          <a:p>
            <a:pPr marL="285750" indent="-285750">
              <a:buFont typeface="Arial" panose="020B0604020202020204" pitchFamily="34" charset="0"/>
              <a:buChar char="•"/>
            </a:pPr>
            <a:r>
              <a:rPr lang="en-US" b="1" dirty="0"/>
              <a:t>100% of your funds will be used towards the purchasing &amp; installation of the ninja playgrounds. There are </a:t>
            </a:r>
          </a:p>
          <a:p>
            <a:r>
              <a:rPr lang="en-US" b="1" dirty="0"/>
              <a:t>       no hidden costs, and no “administrative” expenses.</a:t>
            </a:r>
          </a:p>
          <a:p>
            <a:endParaRPr lang="en-US" dirty="0"/>
          </a:p>
          <a:p>
            <a:endParaRPr lang="en-US" dirty="0"/>
          </a:p>
        </p:txBody>
      </p:sp>
    </p:spTree>
    <p:extLst>
      <p:ext uri="{BB962C8B-B14F-4D97-AF65-F5344CB8AC3E}">
        <p14:creationId xmlns:p14="http://schemas.microsoft.com/office/powerpoint/2010/main" val="18559273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E62A9-9E49-48BD-A1FA-103F53D9AE5C}"/>
              </a:ext>
            </a:extLst>
          </p:cNvPr>
          <p:cNvSpPr>
            <a:spLocks noGrp="1"/>
          </p:cNvSpPr>
          <p:nvPr>
            <p:ph type="title"/>
          </p:nvPr>
        </p:nvSpPr>
        <p:spPr>
          <a:xfrm>
            <a:off x="4605555" y="267398"/>
            <a:ext cx="4653311" cy="1508760"/>
          </a:xfrm>
        </p:spPr>
        <p:txBody>
          <a:bodyPr/>
          <a:lstStyle/>
          <a:p>
            <a:r>
              <a:rPr lang="en-US" dirty="0"/>
              <a:t>Contact</a:t>
            </a:r>
          </a:p>
        </p:txBody>
      </p:sp>
      <p:pic>
        <p:nvPicPr>
          <p:cNvPr id="3" name="Picture 2" descr="Logo, company name&#10;&#10;Description automatically generated">
            <a:extLst>
              <a:ext uri="{FF2B5EF4-FFF2-40B4-BE49-F238E27FC236}">
                <a16:creationId xmlns:a16="http://schemas.microsoft.com/office/drawing/2014/main" id="{207EE765-F4EA-4CA0-BA64-DD83E3AF365A}"/>
              </a:ext>
            </a:extLst>
          </p:cNvPr>
          <p:cNvPicPr/>
          <p:nvPr/>
        </p:nvPicPr>
        <p:blipFill>
          <a:blip r:embed="rId2" cstate="print">
            <a:extLst>
              <a:ext uri="{28A0092B-C50C-407E-A947-70E740481C1C}">
                <a14:useLocalDpi xmlns:a14="http://schemas.microsoft.com/office/drawing/2010/main" val="0"/>
              </a:ext>
            </a:extLst>
          </a:blip>
          <a:stretch>
            <a:fillRect/>
          </a:stretch>
        </p:blipFill>
        <p:spPr>
          <a:xfrm rot="20243025">
            <a:off x="-29665" y="501826"/>
            <a:ext cx="2846070" cy="11811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4" name="TextBox 3">
            <a:extLst>
              <a:ext uri="{FF2B5EF4-FFF2-40B4-BE49-F238E27FC236}">
                <a16:creationId xmlns:a16="http://schemas.microsoft.com/office/drawing/2014/main" id="{4EF7B07B-B28E-46A3-9D95-F7B26F4BFC2F}"/>
              </a:ext>
            </a:extLst>
          </p:cNvPr>
          <p:cNvSpPr txBox="1"/>
          <p:nvPr/>
        </p:nvSpPr>
        <p:spPr>
          <a:xfrm>
            <a:off x="1393370" y="2491530"/>
            <a:ext cx="4764149" cy="3416320"/>
          </a:xfrm>
          <a:prstGeom prst="rect">
            <a:avLst/>
          </a:prstGeom>
          <a:noFill/>
        </p:spPr>
        <p:txBody>
          <a:bodyPr wrap="square" rtlCol="0">
            <a:spAutoFit/>
          </a:bodyPr>
          <a:lstStyle/>
          <a:p>
            <a:r>
              <a:rPr lang="en-US" b="1" u="sng" dirty="0"/>
              <a:t>USA</a:t>
            </a:r>
          </a:p>
          <a:p>
            <a:r>
              <a:rPr lang="en-US" dirty="0"/>
              <a:t>	</a:t>
            </a:r>
          </a:p>
          <a:p>
            <a:r>
              <a:rPr lang="en-US" dirty="0"/>
              <a:t>	Michael Duvdevani</a:t>
            </a:r>
          </a:p>
          <a:p>
            <a:r>
              <a:rPr lang="en-US" dirty="0"/>
              <a:t>	205-222-9300</a:t>
            </a:r>
          </a:p>
          <a:p>
            <a:r>
              <a:rPr lang="en-US" dirty="0"/>
              <a:t>	</a:t>
            </a:r>
            <a:r>
              <a:rPr lang="en-US" dirty="0">
                <a:hlinkClick r:id="rId3"/>
              </a:rPr>
              <a:t>Michael@CompleteFeetUSA.com</a:t>
            </a:r>
            <a:endParaRPr lang="en-US" dirty="0"/>
          </a:p>
          <a:p>
            <a:endParaRPr lang="en-US" dirty="0"/>
          </a:p>
          <a:p>
            <a:r>
              <a:rPr lang="en-US" b="1" u="sng" dirty="0"/>
              <a:t>Israel</a:t>
            </a:r>
          </a:p>
          <a:p>
            <a:endParaRPr lang="en-US" dirty="0"/>
          </a:p>
          <a:p>
            <a:r>
              <a:rPr lang="en-US" dirty="0"/>
              <a:t>	</a:t>
            </a:r>
            <a:r>
              <a:rPr lang="en-US" dirty="0" err="1"/>
              <a:t>Ilan</a:t>
            </a:r>
            <a:r>
              <a:rPr lang="en-US" dirty="0"/>
              <a:t> </a:t>
            </a:r>
            <a:r>
              <a:rPr lang="en-US" dirty="0" err="1"/>
              <a:t>Asulin</a:t>
            </a:r>
            <a:endParaRPr lang="en-US" dirty="0"/>
          </a:p>
          <a:p>
            <a:r>
              <a:rPr lang="en-US" dirty="0"/>
              <a:t>	+972-54-730-0666</a:t>
            </a:r>
          </a:p>
          <a:p>
            <a:r>
              <a:rPr lang="en-US" dirty="0"/>
              <a:t>	</a:t>
            </a:r>
            <a:r>
              <a:rPr lang="en-US" dirty="0">
                <a:hlinkClick r:id="rId4"/>
              </a:rPr>
              <a:t>Info@NinjaChampion.co.il</a:t>
            </a:r>
            <a:endParaRPr lang="en-US" dirty="0"/>
          </a:p>
          <a:p>
            <a:endParaRPr lang="en-US" dirty="0"/>
          </a:p>
        </p:txBody>
      </p:sp>
    </p:spTree>
    <p:extLst>
      <p:ext uri="{BB962C8B-B14F-4D97-AF65-F5344CB8AC3E}">
        <p14:creationId xmlns:p14="http://schemas.microsoft.com/office/powerpoint/2010/main" val="10223500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E62A9-9E49-48BD-A1FA-103F53D9AE5C}"/>
              </a:ext>
            </a:extLst>
          </p:cNvPr>
          <p:cNvSpPr>
            <a:spLocks noGrp="1"/>
          </p:cNvSpPr>
          <p:nvPr>
            <p:ph type="title"/>
          </p:nvPr>
        </p:nvSpPr>
        <p:spPr>
          <a:xfrm>
            <a:off x="74645" y="284176"/>
            <a:ext cx="11955168" cy="1508760"/>
          </a:xfrm>
        </p:spPr>
        <p:txBody>
          <a:bodyPr/>
          <a:lstStyle/>
          <a:p>
            <a:pPr algn="ctr"/>
            <a:r>
              <a:rPr lang="en-US" b="1" i="1" u="sng" dirty="0"/>
              <a:t>Background</a:t>
            </a:r>
          </a:p>
        </p:txBody>
      </p:sp>
      <p:pic>
        <p:nvPicPr>
          <p:cNvPr id="3" name="Picture 2" descr="Logo, company name&#10;&#10;Description automatically generated">
            <a:extLst>
              <a:ext uri="{FF2B5EF4-FFF2-40B4-BE49-F238E27FC236}">
                <a16:creationId xmlns:a16="http://schemas.microsoft.com/office/drawing/2014/main" id="{207EE765-F4EA-4CA0-BA64-DD83E3AF365A}"/>
              </a:ext>
            </a:extLst>
          </p:cNvPr>
          <p:cNvPicPr/>
          <p:nvPr/>
        </p:nvPicPr>
        <p:blipFill>
          <a:blip r:embed="rId2" cstate="print">
            <a:extLst>
              <a:ext uri="{28A0092B-C50C-407E-A947-70E740481C1C}">
                <a14:useLocalDpi xmlns:a14="http://schemas.microsoft.com/office/drawing/2010/main" val="0"/>
              </a:ext>
            </a:extLst>
          </a:blip>
          <a:stretch>
            <a:fillRect/>
          </a:stretch>
        </p:blipFill>
        <p:spPr>
          <a:xfrm rot="20243025">
            <a:off x="-29665" y="501826"/>
            <a:ext cx="2846070" cy="11811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4" name="TextBox 3">
            <a:extLst>
              <a:ext uri="{FF2B5EF4-FFF2-40B4-BE49-F238E27FC236}">
                <a16:creationId xmlns:a16="http://schemas.microsoft.com/office/drawing/2014/main" id="{FBA56817-0968-4A56-AF1E-548C80A1A89F}"/>
              </a:ext>
            </a:extLst>
          </p:cNvPr>
          <p:cNvSpPr txBox="1"/>
          <p:nvPr/>
        </p:nvSpPr>
        <p:spPr>
          <a:xfrm>
            <a:off x="931178" y="2432806"/>
            <a:ext cx="11098635" cy="3508653"/>
          </a:xfrm>
          <a:prstGeom prst="rect">
            <a:avLst/>
          </a:prstGeom>
          <a:noFill/>
        </p:spPr>
        <p:txBody>
          <a:bodyPr wrap="square" rtlCol="0">
            <a:spAutoFit/>
          </a:bodyPr>
          <a:lstStyle/>
          <a:p>
            <a:pPr marL="0" marR="0" algn="l" rtl="0">
              <a:spcBef>
                <a:spcPts val="0"/>
              </a:spcBef>
              <a:spcAft>
                <a:spcPts val="0"/>
              </a:spcAft>
            </a:pPr>
            <a:r>
              <a:rPr lang="en-US" sz="1800" b="1" dirty="0">
                <a:effectLst/>
                <a:latin typeface="Assistant" pitchFamily="2" charset="-79"/>
                <a:ea typeface="Calibri" panose="020F0502020204030204" pitchFamily="34" charset="0"/>
                <a:cs typeface="Arial" panose="020B0604020202020204" pitchFamily="34" charset="0"/>
              </a:rPr>
              <a:t>The beauty of living in a Moshav or a Kibbutz is the freedom for kids to play outside close to nature, to take the dog for a long walk, and to spend the afternoons running around with their friends. </a:t>
            </a:r>
          </a:p>
          <a:p>
            <a:pPr marL="0" marR="0" algn="l" rtl="1">
              <a:spcBef>
                <a:spcPts val="0"/>
              </a:spcBef>
              <a:spcAft>
                <a:spcPts val="0"/>
              </a:spcAft>
            </a:pPr>
            <a:r>
              <a:rPr lang="en-US" sz="1800" b="1" dirty="0">
                <a:effectLst/>
                <a:latin typeface="Assistant" pitchFamily="2" charset="-79"/>
                <a:ea typeface="Calibri" panose="020F0502020204030204" pitchFamily="34" charset="0"/>
                <a:cs typeface="Arial" panose="020B0604020202020204" pitchFamily="34" charset="0"/>
              </a:rPr>
              <a:t>But the reality for the children that live in the area surrounding the Gaza strip is to live with ongoing daily stress. </a:t>
            </a:r>
            <a:r>
              <a:rPr lang="en-US" b="1" dirty="0">
                <a:latin typeface="Assistant" pitchFamily="2" charset="-79"/>
                <a:ea typeface="Calibri" panose="020F0502020204030204" pitchFamily="34" charset="0"/>
                <a:cs typeface="Arial" panose="020B0604020202020204" pitchFamily="34" charset="0"/>
              </a:rPr>
              <a:t>For the past 15 years, these children have grown up in a part of Israel that has been repeatedly bombarded by Palestinian rockets. </a:t>
            </a:r>
          </a:p>
          <a:p>
            <a:pPr marL="0" marR="0" algn="l" rtl="0">
              <a:spcBef>
                <a:spcPts val="0"/>
              </a:spcBef>
              <a:spcAft>
                <a:spcPts val="0"/>
              </a:spcAft>
            </a:pPr>
            <a:r>
              <a:rPr lang="en-US" sz="1800" b="1" dirty="0">
                <a:effectLst/>
                <a:latin typeface="Assistant" pitchFamily="2" charset="-79"/>
                <a:ea typeface="Calibri" panose="020F0502020204030204" pitchFamily="34" charset="0"/>
                <a:cs typeface="Arial" panose="020B0604020202020204" pitchFamily="34" charset="0"/>
              </a:rPr>
              <a:t>The ongoing stress causes sever psychological issues. Emotional anxiety, fear, depression, over-dependance on their parents, inability to potty-train, as well as other types of reactions that prevent these children from living a normal, happy childhood.</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p>
            <a:pPr marL="0" marR="0" algn="l" rtl="0">
              <a:spcBef>
                <a:spcPts val="0"/>
              </a:spcBef>
              <a:spcAft>
                <a:spcPts val="0"/>
              </a:spcAft>
            </a:pPr>
            <a:r>
              <a:rPr lang="en-US" sz="1800" b="1" dirty="0">
                <a:effectLst/>
                <a:latin typeface="Assistant" pitchFamily="2" charset="-79"/>
                <a:ea typeface="Calibri" panose="020F0502020204030204" pitchFamily="34" charset="0"/>
                <a:cs typeface="Arial" panose="020B0604020202020204" pitchFamily="34" charset="0"/>
              </a:rPr>
              <a:t> </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p>
            <a:pPr marL="0" marR="0" algn="l" rtl="0">
              <a:spcBef>
                <a:spcPts val="0"/>
              </a:spcBef>
              <a:spcAft>
                <a:spcPts val="0"/>
              </a:spcAft>
            </a:pPr>
            <a:r>
              <a:rPr lang="en-US" sz="2400" b="1" i="1" dirty="0">
                <a:effectLst/>
                <a:latin typeface="Assistant" pitchFamily="2" charset="-79"/>
                <a:ea typeface="Calibri" panose="020F0502020204030204" pitchFamily="34" charset="0"/>
                <a:cs typeface="Arial" panose="020B0604020202020204" pitchFamily="34" charset="0"/>
              </a:rPr>
              <a:t>Ninja Champion </a:t>
            </a:r>
            <a:r>
              <a:rPr lang="en-US" sz="1800" b="1" dirty="0">
                <a:effectLst/>
                <a:latin typeface="Assistant" pitchFamily="2" charset="-79"/>
                <a:ea typeface="Calibri" panose="020F0502020204030204" pitchFamily="34" charset="0"/>
                <a:cs typeface="Arial" panose="020B0604020202020204" pitchFamily="34" charset="0"/>
              </a:rPr>
              <a:t>is a small Israeli company established by 2 friends. They are both product designers by education, and </a:t>
            </a:r>
            <a:r>
              <a:rPr lang="en-US" b="1" dirty="0">
                <a:latin typeface="Assistant" pitchFamily="2" charset="-79"/>
                <a:ea typeface="Calibri" panose="020F0502020204030204" pitchFamily="34" charset="0"/>
                <a:cs typeface="Arial" panose="020B0604020202020204" pitchFamily="34" charset="0"/>
              </a:rPr>
              <a:t>a</a:t>
            </a:r>
            <a:r>
              <a:rPr lang="en-US" sz="1800" b="1" dirty="0">
                <a:effectLst/>
                <a:latin typeface="Assistant" pitchFamily="2" charset="-79"/>
                <a:ea typeface="Calibri" panose="020F0502020204030204" pitchFamily="34" charset="0"/>
                <a:cs typeface="Arial" panose="020B0604020202020204" pitchFamily="34" charset="0"/>
              </a:rPr>
              <a:t> few years ago they had an idea to developed a playground system based on the very popular television show “Ninja Warrior”. </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5" name="תמונה 24" descr="תמונה שמכילה טקסט&#10;&#10;התיאור נוצר באופן אוטומטי">
            <a:extLst>
              <a:ext uri="{FF2B5EF4-FFF2-40B4-BE49-F238E27FC236}">
                <a16:creationId xmlns:a16="http://schemas.microsoft.com/office/drawing/2014/main" id="{1FDDA18C-1946-4BEB-9C12-AF8EB8A4E35D}"/>
              </a:ext>
            </a:extLst>
          </p:cNvPr>
          <p:cNvPicPr/>
          <p:nvPr/>
        </p:nvPicPr>
        <p:blipFill>
          <a:blip r:embed="rId3">
            <a:extLst>
              <a:ext uri="{28A0092B-C50C-407E-A947-70E740481C1C}">
                <a14:useLocalDpi xmlns:a14="http://schemas.microsoft.com/office/drawing/2010/main" val="0"/>
              </a:ext>
            </a:extLst>
          </a:blip>
          <a:stretch>
            <a:fillRect/>
          </a:stretch>
        </p:blipFill>
        <p:spPr>
          <a:xfrm>
            <a:off x="8397135" y="128563"/>
            <a:ext cx="3937933" cy="1920946"/>
          </a:xfrm>
          <a:prstGeom prst="rect">
            <a:avLst/>
          </a:prstGeom>
        </p:spPr>
      </p:pic>
    </p:spTree>
    <p:extLst>
      <p:ext uri="{BB962C8B-B14F-4D97-AF65-F5344CB8AC3E}">
        <p14:creationId xmlns:p14="http://schemas.microsoft.com/office/powerpoint/2010/main" val="26310620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go, company name&#10;&#10;Description automatically generated">
            <a:extLst>
              <a:ext uri="{FF2B5EF4-FFF2-40B4-BE49-F238E27FC236}">
                <a16:creationId xmlns:a16="http://schemas.microsoft.com/office/drawing/2014/main" id="{207EE765-F4EA-4CA0-BA64-DD83E3AF365A}"/>
              </a:ext>
            </a:extLst>
          </p:cNvPr>
          <p:cNvPicPr/>
          <p:nvPr/>
        </p:nvPicPr>
        <p:blipFill>
          <a:blip r:embed="rId2" cstate="print">
            <a:extLst>
              <a:ext uri="{28A0092B-C50C-407E-A947-70E740481C1C}">
                <a14:useLocalDpi xmlns:a14="http://schemas.microsoft.com/office/drawing/2010/main" val="0"/>
              </a:ext>
            </a:extLst>
          </a:blip>
          <a:stretch>
            <a:fillRect/>
          </a:stretch>
        </p:blipFill>
        <p:spPr>
          <a:xfrm rot="20243025">
            <a:off x="-29665" y="501826"/>
            <a:ext cx="2846070" cy="11811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4" name="TextBox 3">
            <a:extLst>
              <a:ext uri="{FF2B5EF4-FFF2-40B4-BE49-F238E27FC236}">
                <a16:creationId xmlns:a16="http://schemas.microsoft.com/office/drawing/2014/main" id="{4519D9C6-E10A-4479-AF76-858876C4ACF3}"/>
              </a:ext>
            </a:extLst>
          </p:cNvPr>
          <p:cNvSpPr txBox="1"/>
          <p:nvPr/>
        </p:nvSpPr>
        <p:spPr>
          <a:xfrm>
            <a:off x="780177" y="2272256"/>
            <a:ext cx="10763075" cy="3970318"/>
          </a:xfrm>
          <a:prstGeom prst="rect">
            <a:avLst/>
          </a:prstGeom>
          <a:noFill/>
        </p:spPr>
        <p:txBody>
          <a:bodyPr wrap="square" rtlCol="0">
            <a:spAutoFit/>
          </a:bodyPr>
          <a:lstStyle/>
          <a:p>
            <a:pPr marL="0" marR="0" algn="l" rtl="0">
              <a:spcBef>
                <a:spcPts val="0"/>
              </a:spcBef>
              <a:spcAft>
                <a:spcPts val="0"/>
              </a:spcAft>
            </a:pPr>
            <a:r>
              <a:rPr lang="en-US" b="1" dirty="0">
                <a:latin typeface="Assistant" pitchFamily="2" charset="-79"/>
                <a:ea typeface="Calibri" panose="020F0502020204030204" pitchFamily="34" charset="0"/>
                <a:cs typeface="Arial" panose="020B0604020202020204" pitchFamily="34" charset="0"/>
              </a:rPr>
              <a:t>Their</a:t>
            </a:r>
            <a:r>
              <a:rPr lang="en-US" sz="1800" b="1" dirty="0">
                <a:effectLst/>
                <a:latin typeface="Assistant" pitchFamily="2" charset="-79"/>
                <a:ea typeface="Calibri" panose="020F0502020204030204" pitchFamily="34" charset="0"/>
                <a:cs typeface="Arial" panose="020B0604020202020204" pitchFamily="34" charset="0"/>
              </a:rPr>
              <a:t> idea became a reality and a local (Israeli) company that today manufactures and installs </a:t>
            </a:r>
            <a:r>
              <a:rPr lang="en-US" b="1" i="1" dirty="0">
                <a:effectLst/>
                <a:latin typeface="Assistant" pitchFamily="2" charset="-79"/>
                <a:ea typeface="Calibri" panose="020F0502020204030204" pitchFamily="34" charset="0"/>
                <a:cs typeface="Arial" panose="020B0604020202020204" pitchFamily="34" charset="0"/>
              </a:rPr>
              <a:t>Ninja Champion </a:t>
            </a:r>
            <a:r>
              <a:rPr lang="en-US" sz="1800" b="1" dirty="0">
                <a:effectLst/>
                <a:latin typeface="Assistant" pitchFamily="2" charset="-79"/>
                <a:ea typeface="Calibri" panose="020F0502020204030204" pitchFamily="34" charset="0"/>
                <a:cs typeface="Arial" panose="020B0604020202020204" pitchFamily="34" charset="0"/>
              </a:rPr>
              <a:t>playgrounds across the country. </a:t>
            </a:r>
            <a:r>
              <a:rPr lang="en-US" b="1" dirty="0">
                <a:latin typeface="Assistant" pitchFamily="2" charset="-79"/>
                <a:ea typeface="Calibri" panose="020F0502020204030204" pitchFamily="34" charset="0"/>
                <a:cs typeface="Arial" panose="020B0604020202020204" pitchFamily="34" charset="0"/>
              </a:rPr>
              <a:t>The</a:t>
            </a:r>
            <a:r>
              <a:rPr lang="en-US" sz="1800" b="1" dirty="0">
                <a:effectLst/>
                <a:latin typeface="Assistant" pitchFamily="2" charset="-79"/>
                <a:ea typeface="Calibri" panose="020F0502020204030204" pitchFamily="34" charset="0"/>
                <a:cs typeface="Arial" panose="020B0604020202020204" pitchFamily="34" charset="0"/>
              </a:rPr>
              <a:t> factory is located in Bat-Yam, on the outskirts of Tel-Aviv, Israel. Since the company started manufacturing, their ideas have developed into a true Israeli “start-up” company, employing Israeli men and women, working to create products to help Israeli children.</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p>
            <a:pPr marL="0" marR="0" algn="l" rtl="0">
              <a:spcBef>
                <a:spcPts val="0"/>
              </a:spcBef>
              <a:spcAft>
                <a:spcPts val="0"/>
              </a:spcAft>
            </a:pPr>
            <a:r>
              <a:rPr lang="en-US" sz="1800" b="1" dirty="0">
                <a:effectLst/>
                <a:latin typeface="Assistant" pitchFamily="2" charset="-79"/>
                <a:ea typeface="Calibri" panose="020F0502020204030204" pitchFamily="34" charset="0"/>
                <a:cs typeface="Arial" panose="020B0604020202020204" pitchFamily="34" charset="0"/>
              </a:rPr>
              <a:t> </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p>
            <a:r>
              <a:rPr lang="en-US" sz="1800" b="1" dirty="0">
                <a:effectLst/>
                <a:latin typeface="Assistant" pitchFamily="2" charset="-79"/>
                <a:ea typeface="Calibri" panose="020F0502020204030204" pitchFamily="34" charset="0"/>
                <a:cs typeface="Arial" panose="020B0604020202020204" pitchFamily="34" charset="0"/>
              </a:rPr>
              <a:t>Since the beginning of this venture, they have received overwhelming positive feedback from customers who love their playground systems. </a:t>
            </a:r>
            <a:r>
              <a:rPr lang="en-US" b="1" dirty="0">
                <a:latin typeface="Assistant" pitchFamily="2" charset="-79"/>
                <a:ea typeface="Calibri" panose="020F0502020204030204" pitchFamily="34" charset="0"/>
                <a:cs typeface="Arial" panose="020B0604020202020204" pitchFamily="34" charset="0"/>
              </a:rPr>
              <a:t>Their</a:t>
            </a:r>
            <a:r>
              <a:rPr lang="en-US" sz="1800" b="1" dirty="0">
                <a:effectLst/>
                <a:latin typeface="Assistant" pitchFamily="2" charset="-79"/>
                <a:ea typeface="Calibri" panose="020F0502020204030204" pitchFamily="34" charset="0"/>
                <a:cs typeface="Arial" panose="020B0604020202020204" pitchFamily="34" charset="0"/>
              </a:rPr>
              <a:t> products have become a daily activity for their customers’ children, enabling them to get out of the house, exercise, challenge themselves, and help develop strong, independent, confident children. </a:t>
            </a:r>
          </a:p>
          <a:p>
            <a:r>
              <a:rPr lang="en-US" b="1" dirty="0">
                <a:latin typeface="Assistant" pitchFamily="2" charset="-79"/>
                <a:ea typeface="Calibri" panose="020F0502020204030204" pitchFamily="34" charset="0"/>
                <a:cs typeface="Arial" panose="020B0604020202020204" pitchFamily="34" charset="0"/>
              </a:rPr>
              <a:t>The </a:t>
            </a:r>
            <a:r>
              <a:rPr lang="en-US" sz="1800" b="1" i="1" dirty="0">
                <a:effectLst/>
                <a:latin typeface="Assistant" pitchFamily="2" charset="-79"/>
                <a:ea typeface="Calibri" panose="020F0502020204030204" pitchFamily="34" charset="0"/>
                <a:cs typeface="Arial" panose="020B0604020202020204" pitchFamily="34" charset="0"/>
              </a:rPr>
              <a:t>Ninja Champion</a:t>
            </a:r>
            <a:r>
              <a:rPr lang="en-US" b="1" dirty="0">
                <a:latin typeface="Assistant" pitchFamily="2" charset="-79"/>
                <a:ea typeface="Calibri" panose="020F0502020204030204" pitchFamily="34" charset="0"/>
                <a:cs typeface="Arial" panose="020B0604020202020204" pitchFamily="34" charset="0"/>
              </a:rPr>
              <a:t> playground systems are not typical playgrounds. With the </a:t>
            </a:r>
            <a:r>
              <a:rPr lang="en-US" sz="1800" b="1" i="1" dirty="0">
                <a:effectLst/>
                <a:latin typeface="Assistant" pitchFamily="2" charset="-79"/>
                <a:ea typeface="Calibri" panose="020F0502020204030204" pitchFamily="34" charset="0"/>
                <a:cs typeface="Arial" panose="020B0604020202020204" pitchFamily="34" charset="0"/>
              </a:rPr>
              <a:t>Ninja Champion</a:t>
            </a:r>
            <a:r>
              <a:rPr lang="en-US" b="1" dirty="0">
                <a:latin typeface="Assistant" pitchFamily="2" charset="-79"/>
                <a:ea typeface="Calibri" panose="020F0502020204030204" pitchFamily="34" charset="0"/>
                <a:cs typeface="Arial" panose="020B0604020202020204" pitchFamily="34" charset="0"/>
              </a:rPr>
              <a:t> playground, children challenge themselves to complete tasks, compete with friends, and try new things. The Ninja playgrounds don’t get “old” because there is always a new challenge to complete, and an old time-record to beat. </a:t>
            </a:r>
            <a:endParaRPr lang="en-US" sz="1800" b="1" dirty="0">
              <a:effectLst/>
              <a:latin typeface="Assistant" pitchFamily="2" charset="-79"/>
              <a:ea typeface="Calibri" panose="020F0502020204030204" pitchFamily="34" charset="0"/>
              <a:cs typeface="Arial" panose="020B0604020202020204" pitchFamily="34" charset="0"/>
            </a:endParaRPr>
          </a:p>
          <a:p>
            <a:pPr marL="0" marR="0" algn="l" rtl="0">
              <a:spcBef>
                <a:spcPts val="0"/>
              </a:spcBef>
              <a:spcAft>
                <a:spcPts val="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5" name="תמונה 24" descr="תמונה שמכילה טקסט&#10;&#10;התיאור נוצר באופן אוטומטי">
            <a:extLst>
              <a:ext uri="{FF2B5EF4-FFF2-40B4-BE49-F238E27FC236}">
                <a16:creationId xmlns:a16="http://schemas.microsoft.com/office/drawing/2014/main" id="{C9437CDB-C291-42A6-8FE6-4C12782DCDA9}"/>
              </a:ext>
            </a:extLst>
          </p:cNvPr>
          <p:cNvPicPr/>
          <p:nvPr/>
        </p:nvPicPr>
        <p:blipFill>
          <a:blip r:embed="rId3">
            <a:extLst>
              <a:ext uri="{28A0092B-C50C-407E-A947-70E740481C1C}">
                <a14:useLocalDpi xmlns:a14="http://schemas.microsoft.com/office/drawing/2010/main" val="0"/>
              </a:ext>
            </a:extLst>
          </a:blip>
          <a:stretch>
            <a:fillRect/>
          </a:stretch>
        </p:blipFill>
        <p:spPr>
          <a:xfrm>
            <a:off x="8397135" y="128563"/>
            <a:ext cx="3937933" cy="1920946"/>
          </a:xfrm>
          <a:prstGeom prst="rect">
            <a:avLst/>
          </a:prstGeom>
        </p:spPr>
      </p:pic>
    </p:spTree>
    <p:extLst>
      <p:ext uri="{BB962C8B-B14F-4D97-AF65-F5344CB8AC3E}">
        <p14:creationId xmlns:p14="http://schemas.microsoft.com/office/powerpoint/2010/main" val="12029692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go, company name&#10;&#10;Description automatically generated">
            <a:extLst>
              <a:ext uri="{FF2B5EF4-FFF2-40B4-BE49-F238E27FC236}">
                <a16:creationId xmlns:a16="http://schemas.microsoft.com/office/drawing/2014/main" id="{207EE765-F4EA-4CA0-BA64-DD83E3AF365A}"/>
              </a:ext>
            </a:extLst>
          </p:cNvPr>
          <p:cNvPicPr/>
          <p:nvPr/>
        </p:nvPicPr>
        <p:blipFill>
          <a:blip r:embed="rId2" cstate="print">
            <a:extLst>
              <a:ext uri="{28A0092B-C50C-407E-A947-70E740481C1C}">
                <a14:useLocalDpi xmlns:a14="http://schemas.microsoft.com/office/drawing/2010/main" val="0"/>
              </a:ext>
            </a:extLst>
          </a:blip>
          <a:stretch>
            <a:fillRect/>
          </a:stretch>
        </p:blipFill>
        <p:spPr>
          <a:xfrm rot="20243025">
            <a:off x="-29665" y="501826"/>
            <a:ext cx="2846070" cy="11811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4" name="TextBox 3">
            <a:extLst>
              <a:ext uri="{FF2B5EF4-FFF2-40B4-BE49-F238E27FC236}">
                <a16:creationId xmlns:a16="http://schemas.microsoft.com/office/drawing/2014/main" id="{0A5C3260-E348-4E44-B2F9-8938185F82AD}"/>
              </a:ext>
            </a:extLst>
          </p:cNvPr>
          <p:cNvSpPr txBox="1"/>
          <p:nvPr/>
        </p:nvSpPr>
        <p:spPr>
          <a:xfrm>
            <a:off x="721453" y="2122415"/>
            <a:ext cx="11341916" cy="4801314"/>
          </a:xfrm>
          <a:prstGeom prst="rect">
            <a:avLst/>
          </a:prstGeom>
          <a:noFill/>
        </p:spPr>
        <p:txBody>
          <a:bodyPr wrap="square" rtlCol="0">
            <a:spAutoFit/>
          </a:bodyPr>
          <a:lstStyle/>
          <a:p>
            <a:r>
              <a:rPr lang="en-US" b="1" dirty="0">
                <a:latin typeface="Assistant" pitchFamily="2" charset="-79"/>
                <a:ea typeface="Calibri" panose="020F0502020204030204" pitchFamily="34" charset="0"/>
                <a:cs typeface="Arial" panose="020B0604020202020204" pitchFamily="34" charset="0"/>
              </a:rPr>
              <a:t>After the latest round of fighting between Israel and Hamas,</a:t>
            </a:r>
            <a:r>
              <a:rPr lang="en-US" sz="1800" b="1" dirty="0">
                <a:effectLst/>
                <a:latin typeface="Assistant" pitchFamily="2" charset="-79"/>
                <a:ea typeface="Calibri" panose="020F0502020204030204" pitchFamily="34" charset="0"/>
                <a:cs typeface="Arial" panose="020B0604020202020204" pitchFamily="34" charset="0"/>
              </a:rPr>
              <a:t> </a:t>
            </a:r>
            <a:r>
              <a:rPr lang="en-US" sz="1800" b="1" i="1" dirty="0">
                <a:effectLst/>
                <a:latin typeface="Assistant" pitchFamily="2" charset="-79"/>
                <a:ea typeface="Calibri" panose="020F0502020204030204" pitchFamily="34" charset="0"/>
                <a:cs typeface="Arial" panose="020B0604020202020204" pitchFamily="34" charset="0"/>
              </a:rPr>
              <a:t>Ninja Champion</a:t>
            </a:r>
            <a:r>
              <a:rPr lang="en-US" sz="1800" b="1" dirty="0">
                <a:effectLst/>
                <a:latin typeface="Assistant" pitchFamily="2" charset="-79"/>
                <a:ea typeface="Calibri" panose="020F0502020204030204" pitchFamily="34" charset="0"/>
                <a:cs typeface="Arial" panose="020B0604020202020204" pitchFamily="34" charset="0"/>
              </a:rPr>
              <a:t> decided to offer to install 3 playground units of their largest model, the “Hurricane” in 3 communities for the benefit of the children that </a:t>
            </a:r>
          </a:p>
          <a:p>
            <a:r>
              <a:rPr lang="en-US" b="1" dirty="0">
                <a:latin typeface="Assistant" pitchFamily="2" charset="-79"/>
                <a:ea typeface="Calibri" panose="020F0502020204030204" pitchFamily="34" charset="0"/>
                <a:cs typeface="Arial" panose="020B0604020202020204" pitchFamily="34" charset="0"/>
              </a:rPr>
              <a:t>Just had to endure the trauma of the latest round of fighting.</a:t>
            </a:r>
            <a:r>
              <a:rPr lang="en-US" sz="1800" b="1" dirty="0">
                <a:effectLst/>
                <a:latin typeface="Assistant" pitchFamily="2" charset="-79"/>
                <a:ea typeface="Calibri" panose="020F0502020204030204" pitchFamily="34" charset="0"/>
                <a:cs typeface="Arial" panose="020B0604020202020204" pitchFamily="34" charset="0"/>
              </a:rPr>
              <a:t> They knew that offering their playgrounds to these communities would help those children. Not only physically, but also, and maybe more importantly, emotionally. </a:t>
            </a:r>
          </a:p>
          <a:p>
            <a:endParaRPr lang="en-US" sz="1800" b="1" dirty="0">
              <a:effectLst/>
              <a:latin typeface="Assistant" pitchFamily="2" charset="-79"/>
              <a:ea typeface="Calibri" panose="020F0502020204030204" pitchFamily="34" charset="0"/>
              <a:cs typeface="Arial" panose="020B0604020202020204" pitchFamily="34" charset="0"/>
            </a:endParaRPr>
          </a:p>
          <a:p>
            <a:pPr marL="0" marR="0" algn="l" rtl="0">
              <a:spcBef>
                <a:spcPts val="0"/>
              </a:spcBef>
              <a:spcAft>
                <a:spcPts val="0"/>
              </a:spcAft>
            </a:pPr>
            <a:r>
              <a:rPr lang="en-US" b="1" dirty="0">
                <a:latin typeface="Assistant" pitchFamily="2" charset="-79"/>
                <a:ea typeface="Calibri" panose="020F0502020204030204" pitchFamily="34" charset="0"/>
                <a:cs typeface="Arial" panose="020B0604020202020204" pitchFamily="34" charset="0"/>
              </a:rPr>
              <a:t>At first, they</a:t>
            </a:r>
            <a:r>
              <a:rPr lang="en-US" sz="1800" b="1" dirty="0">
                <a:effectLst/>
                <a:latin typeface="Assistant" pitchFamily="2" charset="-79"/>
                <a:ea typeface="Calibri" panose="020F0502020204030204" pitchFamily="34" charset="0"/>
                <a:cs typeface="Arial" panose="020B0604020202020204" pitchFamily="34" charset="0"/>
              </a:rPr>
              <a:t> published a Facebook post asking people to nominate their community for the drawing of the Hurricane. What happened then was truly incredible. Within a day, over 43,000 people viewed the Facebook post, and HUNDREDS responded to it, nominating over 50 different communities around the Gaza border. The parents of the children living in those areas commented with emotional and painful messages that revealed their children’s suffering, and their feelings of helplessness in coping with the terrible effects of war on their children. Parents shared their stories of severe emotional distress, fears of leaving the house, using the toilet alone, of children sleeping in bed with their parents at night, and of their kids need for psychiatric drugs. </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p>
            <a:pPr marL="0" marR="0" algn="l" rtl="0">
              <a:spcBef>
                <a:spcPts val="0"/>
              </a:spcBef>
              <a:spcAft>
                <a:spcPts val="0"/>
              </a:spcAft>
            </a:pPr>
            <a:r>
              <a:rPr lang="en-US" sz="1800" b="1" dirty="0">
                <a:effectLst/>
                <a:latin typeface="Assistant" pitchFamily="2" charset="-79"/>
                <a:ea typeface="Calibri" panose="020F0502020204030204" pitchFamily="34" charset="0"/>
                <a:cs typeface="Arial" panose="020B0604020202020204" pitchFamily="34" charset="0"/>
              </a:rPr>
              <a:t> </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p>
            <a:pPr marL="0" marR="0" algn="l" rtl="0">
              <a:spcBef>
                <a:spcPts val="0"/>
              </a:spcBef>
              <a:spcAft>
                <a:spcPts val="0"/>
              </a:spcAft>
            </a:pPr>
            <a:r>
              <a:rPr lang="en-US" sz="1800" b="1" dirty="0">
                <a:effectLst/>
                <a:latin typeface="Assistant" pitchFamily="2" charset="-79"/>
                <a:ea typeface="Calibri" panose="020F0502020204030204" pitchFamily="34" charset="0"/>
                <a:cs typeface="Arial" panose="020B0604020202020204" pitchFamily="34" charset="0"/>
              </a:rPr>
              <a:t>So, we have decided to set ourselves a goal to install our “Hurricane” model in all 50 of  the communities that contacted us. We need to find a way and not let any of them down.</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p>
            <a:pPr marL="0" marR="0" algn="l" rtl="0">
              <a:spcBef>
                <a:spcPts val="0"/>
              </a:spcBef>
              <a:spcAft>
                <a:spcPts val="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5" name="תמונה 24" descr="תמונה שמכילה טקסט&#10;&#10;התיאור נוצר באופן אוטומטי">
            <a:extLst>
              <a:ext uri="{FF2B5EF4-FFF2-40B4-BE49-F238E27FC236}">
                <a16:creationId xmlns:a16="http://schemas.microsoft.com/office/drawing/2014/main" id="{9FA191E9-4653-4A4F-8B4C-8665D7540A5C}"/>
              </a:ext>
            </a:extLst>
          </p:cNvPr>
          <p:cNvPicPr/>
          <p:nvPr/>
        </p:nvPicPr>
        <p:blipFill>
          <a:blip r:embed="rId3">
            <a:extLst>
              <a:ext uri="{28A0092B-C50C-407E-A947-70E740481C1C}">
                <a14:useLocalDpi xmlns:a14="http://schemas.microsoft.com/office/drawing/2010/main" val="0"/>
              </a:ext>
            </a:extLst>
          </a:blip>
          <a:stretch>
            <a:fillRect/>
          </a:stretch>
        </p:blipFill>
        <p:spPr>
          <a:xfrm>
            <a:off x="8397135" y="128563"/>
            <a:ext cx="3937933" cy="1920946"/>
          </a:xfrm>
          <a:prstGeom prst="rect">
            <a:avLst/>
          </a:prstGeom>
        </p:spPr>
      </p:pic>
    </p:spTree>
    <p:extLst>
      <p:ext uri="{BB962C8B-B14F-4D97-AF65-F5344CB8AC3E}">
        <p14:creationId xmlns:p14="http://schemas.microsoft.com/office/powerpoint/2010/main" val="41241116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go, company name&#10;&#10;Description automatically generated">
            <a:extLst>
              <a:ext uri="{FF2B5EF4-FFF2-40B4-BE49-F238E27FC236}">
                <a16:creationId xmlns:a16="http://schemas.microsoft.com/office/drawing/2014/main" id="{207EE765-F4EA-4CA0-BA64-DD83E3AF365A}"/>
              </a:ext>
            </a:extLst>
          </p:cNvPr>
          <p:cNvPicPr/>
          <p:nvPr/>
        </p:nvPicPr>
        <p:blipFill>
          <a:blip r:embed="rId2" cstate="print">
            <a:extLst>
              <a:ext uri="{28A0092B-C50C-407E-A947-70E740481C1C}">
                <a14:useLocalDpi xmlns:a14="http://schemas.microsoft.com/office/drawing/2010/main" val="0"/>
              </a:ext>
            </a:extLst>
          </a:blip>
          <a:stretch>
            <a:fillRect/>
          </a:stretch>
        </p:blipFill>
        <p:spPr>
          <a:xfrm rot="20243025">
            <a:off x="-29665" y="501826"/>
            <a:ext cx="2846070" cy="11811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5" name="TextBox 4">
            <a:extLst>
              <a:ext uri="{FF2B5EF4-FFF2-40B4-BE49-F238E27FC236}">
                <a16:creationId xmlns:a16="http://schemas.microsoft.com/office/drawing/2014/main" id="{9C187B2A-DBDC-4132-B6F5-4246C93BEE45}"/>
              </a:ext>
            </a:extLst>
          </p:cNvPr>
          <p:cNvSpPr txBox="1"/>
          <p:nvPr/>
        </p:nvSpPr>
        <p:spPr>
          <a:xfrm>
            <a:off x="645952" y="2049509"/>
            <a:ext cx="11224470" cy="4801314"/>
          </a:xfrm>
          <a:prstGeom prst="rect">
            <a:avLst/>
          </a:prstGeom>
          <a:noFill/>
        </p:spPr>
        <p:txBody>
          <a:bodyPr wrap="square">
            <a:spAutoFit/>
          </a:bodyPr>
          <a:lstStyle/>
          <a:p>
            <a:r>
              <a:rPr lang="en-US" b="1" dirty="0">
                <a:latin typeface="Assistant" pitchFamily="2" charset="-79"/>
                <a:ea typeface="Calibri" panose="020F0502020204030204" pitchFamily="34" charset="0"/>
                <a:cs typeface="Arial" panose="020B0604020202020204" pitchFamily="34" charset="0"/>
              </a:rPr>
              <a:t>Michael Duvdevani, living in the United States heard about the offer to install 3 Hurricane units, and thought that the ninja playground is exactly what the children need. He made contact through Facebook, and together with </a:t>
            </a:r>
            <a:r>
              <a:rPr lang="en-US" sz="1800" b="1" i="1" dirty="0">
                <a:effectLst/>
                <a:latin typeface="Assistant" pitchFamily="2" charset="-79"/>
                <a:ea typeface="Calibri" panose="020F0502020204030204" pitchFamily="34" charset="0"/>
                <a:cs typeface="Arial" panose="020B0604020202020204" pitchFamily="34" charset="0"/>
              </a:rPr>
              <a:t>Ninja Champion</a:t>
            </a:r>
            <a:r>
              <a:rPr lang="en-US" b="1" dirty="0">
                <a:latin typeface="Assistant" pitchFamily="2" charset="-79"/>
                <a:ea typeface="Calibri" panose="020F0502020204030204" pitchFamily="34" charset="0"/>
                <a:cs typeface="Arial" panose="020B0604020202020204" pitchFamily="34" charset="0"/>
              </a:rPr>
              <a:t> agreed that all the thousands of children living in all 50 of the settlements around the Gaza border would greatly benefit from having a unit in their community. </a:t>
            </a:r>
          </a:p>
          <a:p>
            <a:r>
              <a:rPr lang="en-US" sz="1800" b="1" dirty="0">
                <a:effectLst/>
                <a:latin typeface="Assistant" pitchFamily="2" charset="-79"/>
                <a:ea typeface="Calibri" panose="020F0502020204030204" pitchFamily="34" charset="0"/>
                <a:cs typeface="Arial" panose="020B0604020202020204" pitchFamily="34" charset="0"/>
              </a:rPr>
              <a:t> </a:t>
            </a:r>
          </a:p>
          <a:p>
            <a:r>
              <a:rPr lang="en-US" b="1" dirty="0">
                <a:latin typeface="Assistant" pitchFamily="2" charset="-79"/>
                <a:ea typeface="Calibri" panose="020F0502020204030204" pitchFamily="34" charset="0"/>
                <a:cs typeface="Arial" panose="020B0604020202020204" pitchFamily="34" charset="0"/>
              </a:rPr>
              <a:t>So, together we </a:t>
            </a:r>
            <a:r>
              <a:rPr lang="en-US" sz="1800" b="1" dirty="0">
                <a:effectLst/>
                <a:latin typeface="Assistant" pitchFamily="2" charset="-79"/>
                <a:ea typeface="Calibri" panose="020F0502020204030204" pitchFamily="34" charset="0"/>
                <a:cs typeface="Arial" panose="020B0604020202020204" pitchFamily="34" charset="0"/>
              </a:rPr>
              <a:t>have decided to set ourselves a goal of installing the “Hurricane” model in all 50 of the communities.</a:t>
            </a:r>
          </a:p>
          <a:p>
            <a:pPr marL="0" marR="0" algn="l" rtl="0">
              <a:spcBef>
                <a:spcPts val="0"/>
              </a:spcBef>
              <a:spcAft>
                <a:spcPts val="0"/>
              </a:spcAft>
            </a:pPr>
            <a:r>
              <a:rPr lang="en-US" sz="1800" b="1" dirty="0">
                <a:effectLst/>
                <a:latin typeface="Assistant" pitchFamily="2" charset="-79"/>
                <a:ea typeface="Calibri" panose="020F0502020204030204" pitchFamily="34" charset="0"/>
                <a:cs typeface="Arial" panose="020B0604020202020204" pitchFamily="34" charset="0"/>
              </a:rPr>
              <a:t> </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p>
            <a:pPr marL="0" marR="0" algn="l" rtl="0">
              <a:spcBef>
                <a:spcPts val="0"/>
              </a:spcBef>
              <a:spcAft>
                <a:spcPts val="0"/>
              </a:spcAft>
            </a:pPr>
            <a:r>
              <a:rPr lang="en-US" b="1" dirty="0">
                <a:latin typeface="Assistant" pitchFamily="2" charset="-79"/>
                <a:ea typeface="Calibri" panose="020F0502020204030204" pitchFamily="34" charset="0"/>
                <a:cs typeface="Arial" panose="020B0604020202020204" pitchFamily="34" charset="0"/>
              </a:rPr>
              <a:t>The</a:t>
            </a:r>
            <a:r>
              <a:rPr lang="en-US" sz="1800" b="1" dirty="0">
                <a:effectLst/>
                <a:latin typeface="Assistant" pitchFamily="2" charset="-79"/>
                <a:ea typeface="Calibri" panose="020F0502020204030204" pitchFamily="34" charset="0"/>
                <a:cs typeface="Arial" panose="020B0604020202020204" pitchFamily="34" charset="0"/>
              </a:rPr>
              <a:t> “Hurricane” system usually sells for 15,000 Shekels which is approximately $4,600. For this project, </a:t>
            </a:r>
            <a:r>
              <a:rPr lang="en-US" sz="1800" b="1" i="1" dirty="0">
                <a:effectLst/>
                <a:latin typeface="Assistant" pitchFamily="2" charset="-79"/>
                <a:ea typeface="Calibri" panose="020F0502020204030204" pitchFamily="34" charset="0"/>
                <a:cs typeface="Arial" panose="020B0604020202020204" pitchFamily="34" charset="0"/>
              </a:rPr>
              <a:t>Ninja Champion</a:t>
            </a:r>
            <a:r>
              <a:rPr lang="en-US" sz="1800" b="1" dirty="0">
                <a:effectLst/>
                <a:latin typeface="Assistant" pitchFamily="2" charset="-79"/>
                <a:ea typeface="Calibri" panose="020F0502020204030204" pitchFamily="34" charset="0"/>
                <a:cs typeface="Arial" panose="020B0604020202020204" pitchFamily="34" charset="0"/>
              </a:rPr>
              <a:t> will reduce their price to a level that just barely covers their expenses. </a:t>
            </a:r>
            <a:r>
              <a:rPr lang="en-US" b="1" dirty="0">
                <a:latin typeface="Assistant" pitchFamily="2" charset="-79"/>
                <a:ea typeface="Calibri" panose="020F0502020204030204" pitchFamily="34" charset="0"/>
                <a:cs typeface="Arial" panose="020B0604020202020204" pitchFamily="34" charset="0"/>
              </a:rPr>
              <a:t>They</a:t>
            </a:r>
            <a:r>
              <a:rPr lang="en-US" sz="1800" b="1" dirty="0">
                <a:effectLst/>
                <a:latin typeface="Assistant" pitchFamily="2" charset="-79"/>
                <a:ea typeface="Calibri" panose="020F0502020204030204" pitchFamily="34" charset="0"/>
                <a:cs typeface="Arial" panose="020B0604020202020204" pitchFamily="34" charset="0"/>
              </a:rPr>
              <a:t> will manufacture and install these 50 units for just 11,340 Shekels each, which is $3,500 per unit. This price includes all taxes, and installation fees. The total cost </a:t>
            </a:r>
            <a:r>
              <a:rPr lang="en-US" b="1" dirty="0">
                <a:latin typeface="Assistant" pitchFamily="2" charset="-79"/>
                <a:ea typeface="Calibri" panose="020F0502020204030204" pitchFamily="34" charset="0"/>
                <a:cs typeface="Arial" panose="020B0604020202020204" pitchFamily="34" charset="0"/>
              </a:rPr>
              <a:t>for</a:t>
            </a:r>
            <a:r>
              <a:rPr lang="en-US" sz="1800" b="1" dirty="0">
                <a:effectLst/>
                <a:latin typeface="Assistant" pitchFamily="2" charset="-79"/>
                <a:ea typeface="Calibri" panose="020F0502020204030204" pitchFamily="34" charset="0"/>
                <a:cs typeface="Arial" panose="020B0604020202020204" pitchFamily="34" charset="0"/>
              </a:rPr>
              <a:t> this project is just under $175,000.</a:t>
            </a:r>
          </a:p>
          <a:p>
            <a:pPr marL="0" marR="0" algn="l" rtl="0">
              <a:spcBef>
                <a:spcPts val="0"/>
              </a:spcBef>
              <a:spcAft>
                <a:spcPts val="0"/>
              </a:spcAft>
            </a:pPr>
            <a:endParaRPr lang="en-US" b="1" dirty="0">
              <a:latin typeface="Assistant" pitchFamily="2" charset="-79"/>
              <a:ea typeface="Calibri" panose="020F0502020204030204" pitchFamily="34" charset="0"/>
              <a:cs typeface="Arial" panose="020B0604020202020204" pitchFamily="34" charset="0"/>
            </a:endParaRPr>
          </a:p>
          <a:p>
            <a:pPr marL="0" marR="0" algn="l" rtl="0">
              <a:spcBef>
                <a:spcPts val="0"/>
              </a:spcBef>
              <a:spcAft>
                <a:spcPts val="0"/>
              </a:spcAft>
            </a:pPr>
            <a:r>
              <a:rPr lang="en-US" sz="1800" b="1" dirty="0">
                <a:effectLst/>
                <a:latin typeface="Assistant" pitchFamily="2" charset="-79"/>
                <a:ea typeface="Calibri" panose="020F0502020204030204" pitchFamily="34" charset="0"/>
                <a:cs typeface="Arial" panose="020B0604020202020204" pitchFamily="34" charset="0"/>
              </a:rPr>
              <a:t>One single person does not need to take on the cost of the entire project. We are a community, and we will work as such to raise the money, and make this dream come true. Some of us can only afford to contribute the funds for one unit, while other may be able to contribute for more. But together, we will accomplish this.</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p>
            <a:pPr marL="0" marR="0" algn="l" rtl="0">
              <a:spcBef>
                <a:spcPts val="0"/>
              </a:spcBef>
              <a:spcAft>
                <a:spcPts val="0"/>
              </a:spcAft>
            </a:pPr>
            <a:r>
              <a:rPr lang="en-US" sz="1800" b="1" dirty="0">
                <a:effectLst/>
                <a:latin typeface="Assistant" pitchFamily="2" charset="-79"/>
                <a:ea typeface="Calibri" panose="020F0502020204030204" pitchFamily="34" charset="0"/>
                <a:cs typeface="Arial" panose="020B0604020202020204" pitchFamily="34" charset="0"/>
              </a:rPr>
              <a:t> </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6" name="תמונה 24" descr="תמונה שמכילה טקסט&#10;&#10;התיאור נוצר באופן אוטומטי">
            <a:extLst>
              <a:ext uri="{FF2B5EF4-FFF2-40B4-BE49-F238E27FC236}">
                <a16:creationId xmlns:a16="http://schemas.microsoft.com/office/drawing/2014/main" id="{F2E686B9-F965-43AD-839A-5B8B526C916C}"/>
              </a:ext>
            </a:extLst>
          </p:cNvPr>
          <p:cNvPicPr/>
          <p:nvPr/>
        </p:nvPicPr>
        <p:blipFill>
          <a:blip r:embed="rId3">
            <a:extLst>
              <a:ext uri="{28A0092B-C50C-407E-A947-70E740481C1C}">
                <a14:useLocalDpi xmlns:a14="http://schemas.microsoft.com/office/drawing/2010/main" val="0"/>
              </a:ext>
            </a:extLst>
          </a:blip>
          <a:stretch>
            <a:fillRect/>
          </a:stretch>
        </p:blipFill>
        <p:spPr>
          <a:xfrm>
            <a:off x="8397135" y="128563"/>
            <a:ext cx="3937933" cy="1920946"/>
          </a:xfrm>
          <a:prstGeom prst="rect">
            <a:avLst/>
          </a:prstGeom>
        </p:spPr>
      </p:pic>
    </p:spTree>
    <p:extLst>
      <p:ext uri="{BB962C8B-B14F-4D97-AF65-F5344CB8AC3E}">
        <p14:creationId xmlns:p14="http://schemas.microsoft.com/office/powerpoint/2010/main" val="3908967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go, company name&#10;&#10;Description automatically generated">
            <a:extLst>
              <a:ext uri="{FF2B5EF4-FFF2-40B4-BE49-F238E27FC236}">
                <a16:creationId xmlns:a16="http://schemas.microsoft.com/office/drawing/2014/main" id="{207EE765-F4EA-4CA0-BA64-DD83E3AF365A}"/>
              </a:ext>
            </a:extLst>
          </p:cNvPr>
          <p:cNvPicPr/>
          <p:nvPr/>
        </p:nvPicPr>
        <p:blipFill>
          <a:blip r:embed="rId2" cstate="print">
            <a:extLst>
              <a:ext uri="{28A0092B-C50C-407E-A947-70E740481C1C}">
                <a14:useLocalDpi xmlns:a14="http://schemas.microsoft.com/office/drawing/2010/main" val="0"/>
              </a:ext>
            </a:extLst>
          </a:blip>
          <a:stretch>
            <a:fillRect/>
          </a:stretch>
        </p:blipFill>
        <p:spPr>
          <a:xfrm rot="20243025">
            <a:off x="-29665" y="501826"/>
            <a:ext cx="2846070" cy="11811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6" name="תמונה 24" descr="תמונה שמכילה טקסט&#10;&#10;התיאור נוצר באופן אוטומטי">
            <a:extLst>
              <a:ext uri="{FF2B5EF4-FFF2-40B4-BE49-F238E27FC236}">
                <a16:creationId xmlns:a16="http://schemas.microsoft.com/office/drawing/2014/main" id="{F2E686B9-F965-43AD-839A-5B8B526C916C}"/>
              </a:ext>
            </a:extLst>
          </p:cNvPr>
          <p:cNvPicPr/>
          <p:nvPr/>
        </p:nvPicPr>
        <p:blipFill>
          <a:blip r:embed="rId3">
            <a:extLst>
              <a:ext uri="{28A0092B-C50C-407E-A947-70E740481C1C}">
                <a14:useLocalDpi xmlns:a14="http://schemas.microsoft.com/office/drawing/2010/main" val="0"/>
              </a:ext>
            </a:extLst>
          </a:blip>
          <a:stretch>
            <a:fillRect/>
          </a:stretch>
        </p:blipFill>
        <p:spPr>
          <a:xfrm>
            <a:off x="8397135" y="128563"/>
            <a:ext cx="3937933" cy="1920946"/>
          </a:xfrm>
          <a:prstGeom prst="rect">
            <a:avLst/>
          </a:prstGeom>
        </p:spPr>
      </p:pic>
      <p:sp>
        <p:nvSpPr>
          <p:cNvPr id="5" name="TextBox 4">
            <a:extLst>
              <a:ext uri="{FF2B5EF4-FFF2-40B4-BE49-F238E27FC236}">
                <a16:creationId xmlns:a16="http://schemas.microsoft.com/office/drawing/2014/main" id="{0EC900F1-1BEC-4259-9293-78BD7555577A}"/>
              </a:ext>
            </a:extLst>
          </p:cNvPr>
          <p:cNvSpPr txBox="1"/>
          <p:nvPr/>
        </p:nvSpPr>
        <p:spPr>
          <a:xfrm>
            <a:off x="763398" y="2746232"/>
            <a:ext cx="10503017" cy="3139321"/>
          </a:xfrm>
          <a:prstGeom prst="rect">
            <a:avLst/>
          </a:prstGeom>
          <a:noFill/>
        </p:spPr>
        <p:txBody>
          <a:bodyPr wrap="square">
            <a:spAutoFit/>
          </a:bodyPr>
          <a:lstStyle/>
          <a:p>
            <a:pPr marL="0" marR="0" algn="l" rtl="0">
              <a:spcBef>
                <a:spcPts val="0"/>
              </a:spcBef>
              <a:spcAft>
                <a:spcPts val="0"/>
              </a:spcAft>
            </a:pPr>
            <a:r>
              <a:rPr lang="en-US" sz="1800" b="1" dirty="0">
                <a:effectLst/>
                <a:latin typeface="Assistant" pitchFamily="2" charset="-79"/>
                <a:ea typeface="Calibri" panose="020F0502020204030204" pitchFamily="34" charset="0"/>
                <a:cs typeface="Arial" panose="020B0604020202020204" pitchFamily="34" charset="0"/>
              </a:rPr>
              <a:t>When we are done installing 50 of these units in Jewish communities around the Gaza border, it will have affected the lives of THOUSANDS of Israeli children. The funds raised for this project will go directly into the manufacturing and installation of the playgrounds. There are no “middle-man” organizations, and therefore none of the funds will be used for anything but purchasing and installing the </a:t>
            </a:r>
            <a:r>
              <a:rPr lang="en-US" b="1" dirty="0">
                <a:latin typeface="Assistant" pitchFamily="2" charset="-79"/>
                <a:ea typeface="Calibri" panose="020F0502020204030204" pitchFamily="34" charset="0"/>
                <a:cs typeface="Arial" panose="020B0604020202020204" pitchFamily="34" charset="0"/>
              </a:rPr>
              <a:t>n</a:t>
            </a:r>
            <a:r>
              <a:rPr lang="en-US" sz="1800" b="1" dirty="0">
                <a:effectLst/>
                <a:latin typeface="Assistant" pitchFamily="2" charset="-79"/>
                <a:ea typeface="Calibri" panose="020F0502020204030204" pitchFamily="34" charset="0"/>
                <a:cs typeface="Arial" panose="020B0604020202020204" pitchFamily="34" charset="0"/>
              </a:rPr>
              <a:t>inja playgrounds. </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p>
            <a:pPr marL="0" marR="0" algn="l" rtl="0">
              <a:spcBef>
                <a:spcPts val="0"/>
              </a:spcBef>
              <a:spcAft>
                <a:spcPts val="0"/>
              </a:spcAft>
            </a:pPr>
            <a:r>
              <a:rPr lang="en-US" sz="1800" b="1" dirty="0">
                <a:effectLst/>
                <a:latin typeface="Assistant" pitchFamily="2" charset="-79"/>
                <a:ea typeface="Calibri" panose="020F0502020204030204" pitchFamily="34" charset="0"/>
                <a:cs typeface="Arial" panose="020B0604020202020204" pitchFamily="34" charset="0"/>
              </a:rPr>
              <a:t> </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p>
            <a:pPr marL="0" marR="0" algn="l" rtl="0">
              <a:spcBef>
                <a:spcPts val="0"/>
              </a:spcBef>
              <a:spcAft>
                <a:spcPts val="0"/>
              </a:spcAft>
            </a:pPr>
            <a:endParaRPr lang="en-US" b="1" dirty="0">
              <a:latin typeface="Assistant" pitchFamily="2" charset="-79"/>
              <a:ea typeface="Calibri" panose="020F0502020204030204" pitchFamily="34" charset="0"/>
              <a:cs typeface="Arial" panose="020B0604020202020204" pitchFamily="34" charset="0"/>
            </a:endParaRPr>
          </a:p>
          <a:p>
            <a:pPr marL="0" marR="0" algn="l" rtl="0">
              <a:spcBef>
                <a:spcPts val="0"/>
              </a:spcBef>
              <a:spcAft>
                <a:spcPts val="0"/>
              </a:spcAft>
            </a:pPr>
            <a:endParaRPr lang="en-US" sz="1800" b="1" dirty="0">
              <a:effectLst/>
              <a:latin typeface="Assistant" pitchFamily="2" charset="-79"/>
              <a:ea typeface="Calibri" panose="020F0502020204030204" pitchFamily="34" charset="0"/>
              <a:cs typeface="Arial" panose="020B0604020202020204" pitchFamily="34" charset="0"/>
            </a:endParaRPr>
          </a:p>
          <a:p>
            <a:pPr marL="0" marR="0" algn="l" rtl="0">
              <a:spcBef>
                <a:spcPts val="0"/>
              </a:spcBef>
              <a:spcAft>
                <a:spcPts val="0"/>
              </a:spcAft>
            </a:pPr>
            <a:r>
              <a:rPr lang="en-US" sz="1800" b="1" dirty="0">
                <a:effectLst/>
                <a:latin typeface="Assistant" pitchFamily="2" charset="-79"/>
                <a:ea typeface="Calibri" panose="020F0502020204030204" pitchFamily="34" charset="0"/>
                <a:cs typeface="Arial" panose="020B0604020202020204" pitchFamily="34" charset="0"/>
              </a:rPr>
              <a:t>THANK YOU for your consideration. We hope that together with you, we will be able to accomplish this project and announce that we will not only be giving 3 units, but that we will install one unit for all 50 communities.</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8823210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go, company name&#10;&#10;Description automatically generated">
            <a:extLst>
              <a:ext uri="{FF2B5EF4-FFF2-40B4-BE49-F238E27FC236}">
                <a16:creationId xmlns:a16="http://schemas.microsoft.com/office/drawing/2014/main" id="{207EE765-F4EA-4CA0-BA64-DD83E3AF365A}"/>
              </a:ext>
            </a:extLst>
          </p:cNvPr>
          <p:cNvPicPr/>
          <p:nvPr/>
        </p:nvPicPr>
        <p:blipFill>
          <a:blip r:embed="rId2" cstate="print">
            <a:extLst>
              <a:ext uri="{28A0092B-C50C-407E-A947-70E740481C1C}">
                <a14:useLocalDpi xmlns:a14="http://schemas.microsoft.com/office/drawing/2010/main" val="0"/>
              </a:ext>
            </a:extLst>
          </a:blip>
          <a:stretch>
            <a:fillRect/>
          </a:stretch>
        </p:blipFill>
        <p:spPr>
          <a:xfrm rot="20243025">
            <a:off x="-29665" y="501826"/>
            <a:ext cx="2846070" cy="11811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6" name="תמונה 24" descr="תמונה שמכילה טקסט&#10;&#10;התיאור נוצר באופן אוטומטי">
            <a:extLst>
              <a:ext uri="{FF2B5EF4-FFF2-40B4-BE49-F238E27FC236}">
                <a16:creationId xmlns:a16="http://schemas.microsoft.com/office/drawing/2014/main" id="{F2E686B9-F965-43AD-839A-5B8B526C916C}"/>
              </a:ext>
            </a:extLst>
          </p:cNvPr>
          <p:cNvPicPr/>
          <p:nvPr/>
        </p:nvPicPr>
        <p:blipFill>
          <a:blip r:embed="rId3">
            <a:extLst>
              <a:ext uri="{28A0092B-C50C-407E-A947-70E740481C1C}">
                <a14:useLocalDpi xmlns:a14="http://schemas.microsoft.com/office/drawing/2010/main" val="0"/>
              </a:ext>
            </a:extLst>
          </a:blip>
          <a:stretch>
            <a:fillRect/>
          </a:stretch>
        </p:blipFill>
        <p:spPr>
          <a:xfrm>
            <a:off x="8397135" y="128563"/>
            <a:ext cx="3937933" cy="1920946"/>
          </a:xfrm>
          <a:prstGeom prst="rect">
            <a:avLst/>
          </a:prstGeom>
        </p:spPr>
      </p:pic>
      <p:sp>
        <p:nvSpPr>
          <p:cNvPr id="4" name="TextBox 3">
            <a:extLst>
              <a:ext uri="{FF2B5EF4-FFF2-40B4-BE49-F238E27FC236}">
                <a16:creationId xmlns:a16="http://schemas.microsoft.com/office/drawing/2014/main" id="{3D095F90-FFAB-4125-9247-90240582AFA3}"/>
              </a:ext>
            </a:extLst>
          </p:cNvPr>
          <p:cNvSpPr txBox="1"/>
          <p:nvPr/>
        </p:nvSpPr>
        <p:spPr>
          <a:xfrm>
            <a:off x="54528" y="442867"/>
            <a:ext cx="12038201" cy="830997"/>
          </a:xfrm>
          <a:prstGeom prst="rect">
            <a:avLst/>
          </a:prstGeom>
          <a:noFill/>
        </p:spPr>
        <p:txBody>
          <a:bodyPr wrap="square" rtlCol="0">
            <a:spAutoFit/>
          </a:bodyPr>
          <a:lstStyle/>
          <a:p>
            <a:pPr algn="ctr"/>
            <a:r>
              <a:rPr lang="en-US" sz="4800" dirty="0">
                <a:solidFill>
                  <a:schemeClr val="bg2"/>
                </a:solidFill>
              </a:rPr>
              <a:t>Settlement List</a:t>
            </a:r>
          </a:p>
        </p:txBody>
      </p:sp>
      <p:graphicFrame>
        <p:nvGraphicFramePr>
          <p:cNvPr id="8" name="Table 7">
            <a:extLst>
              <a:ext uri="{FF2B5EF4-FFF2-40B4-BE49-F238E27FC236}">
                <a16:creationId xmlns:a16="http://schemas.microsoft.com/office/drawing/2014/main" id="{4FAB5916-A4C2-4392-8C6A-54B43B9D1B8C}"/>
              </a:ext>
            </a:extLst>
          </p:cNvPr>
          <p:cNvGraphicFramePr>
            <a:graphicFrameLocks noGrp="1"/>
          </p:cNvGraphicFramePr>
          <p:nvPr>
            <p:extLst>
              <p:ext uri="{D42A27DB-BD31-4B8C-83A1-F6EECF244321}">
                <p14:modId xmlns:p14="http://schemas.microsoft.com/office/powerpoint/2010/main" val="3974293985"/>
              </p:ext>
            </p:extLst>
          </p:nvPr>
        </p:nvGraphicFramePr>
        <p:xfrm>
          <a:off x="218115" y="2637234"/>
          <a:ext cx="2080469" cy="3378264"/>
        </p:xfrm>
        <a:graphic>
          <a:graphicData uri="http://schemas.openxmlformats.org/drawingml/2006/table">
            <a:tbl>
              <a:tblPr>
                <a:tableStyleId>{5C22544A-7EE6-4342-B048-85BDC9FD1C3A}</a:tableStyleId>
              </a:tblPr>
              <a:tblGrid>
                <a:gridCol w="2080469">
                  <a:extLst>
                    <a:ext uri="{9D8B030D-6E8A-4147-A177-3AD203B41FA5}">
                      <a16:colId xmlns:a16="http://schemas.microsoft.com/office/drawing/2014/main" val="301619922"/>
                    </a:ext>
                  </a:extLst>
                </a:gridCol>
              </a:tblGrid>
              <a:tr h="337051">
                <a:tc>
                  <a:txBody>
                    <a:bodyPr/>
                    <a:lstStyle/>
                    <a:p>
                      <a:pPr algn="ctr" fontAlgn="b"/>
                      <a:r>
                        <a:rPr lang="en-US" sz="1100" b="1" u="none" strike="noStrike" dirty="0" err="1">
                          <a:effectLst/>
                          <a:latin typeface="Arial Black" panose="020B0A04020102020204" pitchFamily="34" charset="0"/>
                        </a:rPr>
                        <a:t>Alumim</a:t>
                      </a:r>
                      <a:endParaRPr lang="en-US" sz="1100" b="1" i="0" u="none" strike="noStrike" dirty="0">
                        <a:solidFill>
                          <a:srgbClr val="000000"/>
                        </a:solidFill>
                        <a:effectLst/>
                        <a:latin typeface="Arial Black" panose="020B0A04020102020204" pitchFamily="34" charset="0"/>
                      </a:endParaRPr>
                    </a:p>
                  </a:txBody>
                  <a:tcPr marL="9525" marR="9525" marT="9525" marB="0" anchor="b"/>
                </a:tc>
                <a:extLst>
                  <a:ext uri="{0D108BD9-81ED-4DB2-BD59-A6C34878D82A}">
                    <a16:rowId xmlns:a16="http://schemas.microsoft.com/office/drawing/2014/main" val="2227075394"/>
                  </a:ext>
                </a:extLst>
              </a:tr>
              <a:tr h="337051">
                <a:tc>
                  <a:txBody>
                    <a:bodyPr/>
                    <a:lstStyle/>
                    <a:p>
                      <a:pPr algn="ctr" fontAlgn="b"/>
                      <a:r>
                        <a:rPr lang="en-US" sz="1100" b="1" u="none" strike="noStrike" dirty="0">
                          <a:effectLst/>
                          <a:latin typeface="Arial Black" panose="020B0A04020102020204" pitchFamily="34" charset="0"/>
                        </a:rPr>
                        <a:t>Ami Oz</a:t>
                      </a:r>
                      <a:endParaRPr lang="en-US" sz="1100" b="1" i="0" u="none" strike="noStrike" dirty="0">
                        <a:solidFill>
                          <a:srgbClr val="000000"/>
                        </a:solidFill>
                        <a:effectLst/>
                        <a:latin typeface="Arial Black" panose="020B0A04020102020204" pitchFamily="34" charset="0"/>
                      </a:endParaRPr>
                    </a:p>
                  </a:txBody>
                  <a:tcPr marL="9525" marR="9525" marT="9525" marB="0" anchor="b"/>
                </a:tc>
                <a:extLst>
                  <a:ext uri="{0D108BD9-81ED-4DB2-BD59-A6C34878D82A}">
                    <a16:rowId xmlns:a16="http://schemas.microsoft.com/office/drawing/2014/main" val="3163558743"/>
                  </a:ext>
                </a:extLst>
              </a:tr>
              <a:tr h="337051">
                <a:tc>
                  <a:txBody>
                    <a:bodyPr/>
                    <a:lstStyle/>
                    <a:p>
                      <a:pPr algn="ctr" fontAlgn="b"/>
                      <a:r>
                        <a:rPr lang="en-US" sz="1100" b="1" u="none" strike="noStrike" dirty="0" err="1">
                          <a:effectLst/>
                          <a:latin typeface="Arial Black" panose="020B0A04020102020204" pitchFamily="34" charset="0"/>
                        </a:rPr>
                        <a:t>Avshalom</a:t>
                      </a:r>
                      <a:endParaRPr lang="en-US" sz="1100" b="1" i="0" u="none" strike="noStrike" dirty="0">
                        <a:solidFill>
                          <a:srgbClr val="000000"/>
                        </a:solidFill>
                        <a:effectLst/>
                        <a:latin typeface="Arial Black" panose="020B0A04020102020204" pitchFamily="34" charset="0"/>
                      </a:endParaRPr>
                    </a:p>
                  </a:txBody>
                  <a:tcPr marL="9525" marR="9525" marT="9525" marB="0" anchor="b"/>
                </a:tc>
                <a:extLst>
                  <a:ext uri="{0D108BD9-81ED-4DB2-BD59-A6C34878D82A}">
                    <a16:rowId xmlns:a16="http://schemas.microsoft.com/office/drawing/2014/main" val="3591084990"/>
                  </a:ext>
                </a:extLst>
              </a:tr>
              <a:tr h="337051">
                <a:tc>
                  <a:txBody>
                    <a:bodyPr/>
                    <a:lstStyle/>
                    <a:p>
                      <a:pPr algn="ctr" fontAlgn="b"/>
                      <a:r>
                        <a:rPr lang="en-US" sz="1100" b="1" u="none" strike="noStrike" dirty="0" err="1">
                          <a:effectLst/>
                          <a:latin typeface="Arial Black" panose="020B0A04020102020204" pitchFamily="34" charset="0"/>
                        </a:rPr>
                        <a:t>Be'eri</a:t>
                      </a:r>
                      <a:endParaRPr lang="en-US" sz="1100" b="1" i="0" u="none" strike="noStrike" dirty="0">
                        <a:solidFill>
                          <a:srgbClr val="000000"/>
                        </a:solidFill>
                        <a:effectLst/>
                        <a:latin typeface="Arial Black" panose="020B0A04020102020204" pitchFamily="34" charset="0"/>
                      </a:endParaRPr>
                    </a:p>
                  </a:txBody>
                  <a:tcPr marL="9525" marR="9525" marT="9525" marB="0" anchor="b"/>
                </a:tc>
                <a:extLst>
                  <a:ext uri="{0D108BD9-81ED-4DB2-BD59-A6C34878D82A}">
                    <a16:rowId xmlns:a16="http://schemas.microsoft.com/office/drawing/2014/main" val="95420105"/>
                  </a:ext>
                </a:extLst>
              </a:tr>
              <a:tr h="337051">
                <a:tc>
                  <a:txBody>
                    <a:bodyPr/>
                    <a:lstStyle/>
                    <a:p>
                      <a:pPr algn="ctr" fontAlgn="b"/>
                      <a:r>
                        <a:rPr lang="en-US" sz="1100" b="1" u="none" strike="noStrike" dirty="0" err="1">
                          <a:effectLst/>
                          <a:latin typeface="Arial Black" panose="020B0A04020102020204" pitchFamily="34" charset="0"/>
                        </a:rPr>
                        <a:t>Bror</a:t>
                      </a:r>
                      <a:r>
                        <a:rPr lang="en-US" sz="1100" b="1" u="none" strike="noStrike" dirty="0">
                          <a:effectLst/>
                          <a:latin typeface="Arial Black" panose="020B0A04020102020204" pitchFamily="34" charset="0"/>
                        </a:rPr>
                        <a:t> </a:t>
                      </a:r>
                      <a:r>
                        <a:rPr lang="en-US" sz="1100" b="1" u="none" strike="noStrike" dirty="0" err="1">
                          <a:effectLst/>
                          <a:latin typeface="Arial Black" panose="020B0A04020102020204" pitchFamily="34" charset="0"/>
                        </a:rPr>
                        <a:t>Chail</a:t>
                      </a:r>
                      <a:endParaRPr lang="en-US" sz="1100" b="1" i="0" u="none" strike="noStrike" dirty="0">
                        <a:solidFill>
                          <a:srgbClr val="000000"/>
                        </a:solidFill>
                        <a:effectLst/>
                        <a:latin typeface="Arial Black" panose="020B0A04020102020204" pitchFamily="34" charset="0"/>
                      </a:endParaRPr>
                    </a:p>
                  </a:txBody>
                  <a:tcPr marL="9525" marR="9525" marT="9525" marB="0" anchor="b"/>
                </a:tc>
                <a:extLst>
                  <a:ext uri="{0D108BD9-81ED-4DB2-BD59-A6C34878D82A}">
                    <a16:rowId xmlns:a16="http://schemas.microsoft.com/office/drawing/2014/main" val="1475247257"/>
                  </a:ext>
                </a:extLst>
              </a:tr>
              <a:tr h="337051">
                <a:tc>
                  <a:txBody>
                    <a:bodyPr/>
                    <a:lstStyle/>
                    <a:p>
                      <a:pPr algn="ctr" fontAlgn="b"/>
                      <a:r>
                        <a:rPr lang="en-US" sz="1100" b="1" u="none" strike="noStrike">
                          <a:effectLst/>
                          <a:latin typeface="Arial Black" panose="020B0A04020102020204" pitchFamily="34" charset="0"/>
                        </a:rPr>
                        <a:t>Dekel</a:t>
                      </a:r>
                      <a:endParaRPr lang="en-US" sz="1100" b="1" i="0" u="none" strike="noStrike">
                        <a:solidFill>
                          <a:srgbClr val="000000"/>
                        </a:solidFill>
                        <a:effectLst/>
                        <a:latin typeface="Arial Black" panose="020B0A04020102020204" pitchFamily="34" charset="0"/>
                      </a:endParaRPr>
                    </a:p>
                  </a:txBody>
                  <a:tcPr marL="9525" marR="9525" marT="9525" marB="0" anchor="b"/>
                </a:tc>
                <a:extLst>
                  <a:ext uri="{0D108BD9-81ED-4DB2-BD59-A6C34878D82A}">
                    <a16:rowId xmlns:a16="http://schemas.microsoft.com/office/drawing/2014/main" val="783742042"/>
                  </a:ext>
                </a:extLst>
              </a:tr>
              <a:tr h="337051">
                <a:tc>
                  <a:txBody>
                    <a:bodyPr/>
                    <a:lstStyle/>
                    <a:p>
                      <a:pPr algn="ctr" fontAlgn="b"/>
                      <a:r>
                        <a:rPr lang="en-US" sz="1100" b="1" u="none" strike="noStrike" dirty="0">
                          <a:effectLst/>
                          <a:latin typeface="Arial Black" panose="020B0A04020102020204" pitchFamily="34" charset="0"/>
                        </a:rPr>
                        <a:t>Ein </a:t>
                      </a:r>
                      <a:r>
                        <a:rPr lang="en-US" sz="1100" b="1" u="none" strike="noStrike" dirty="0" err="1">
                          <a:effectLst/>
                          <a:latin typeface="Arial Black" panose="020B0A04020102020204" pitchFamily="34" charset="0"/>
                        </a:rPr>
                        <a:t>Habsor</a:t>
                      </a:r>
                      <a:endParaRPr lang="en-US" sz="1100" b="1" i="0" u="none" strike="noStrike" dirty="0">
                        <a:solidFill>
                          <a:srgbClr val="000000"/>
                        </a:solidFill>
                        <a:effectLst/>
                        <a:latin typeface="Arial Black" panose="020B0A04020102020204" pitchFamily="34" charset="0"/>
                      </a:endParaRPr>
                    </a:p>
                  </a:txBody>
                  <a:tcPr marL="9525" marR="9525" marT="9525" marB="0" anchor="b"/>
                </a:tc>
                <a:extLst>
                  <a:ext uri="{0D108BD9-81ED-4DB2-BD59-A6C34878D82A}">
                    <a16:rowId xmlns:a16="http://schemas.microsoft.com/office/drawing/2014/main" val="2900266365"/>
                  </a:ext>
                </a:extLst>
              </a:tr>
              <a:tr h="337051">
                <a:tc>
                  <a:txBody>
                    <a:bodyPr/>
                    <a:lstStyle/>
                    <a:p>
                      <a:pPr algn="ctr" fontAlgn="b"/>
                      <a:r>
                        <a:rPr lang="en-US" sz="1100" b="1" u="none" strike="noStrike" dirty="0">
                          <a:effectLst/>
                          <a:latin typeface="Arial Black" panose="020B0A04020102020204" pitchFamily="34" charset="0"/>
                        </a:rPr>
                        <a:t>Ein </a:t>
                      </a:r>
                      <a:r>
                        <a:rPr lang="en-US" sz="1100" b="1" u="none" strike="noStrike" dirty="0" err="1">
                          <a:effectLst/>
                          <a:latin typeface="Arial Black" panose="020B0A04020102020204" pitchFamily="34" charset="0"/>
                        </a:rPr>
                        <a:t>Ha'Shlosha</a:t>
                      </a:r>
                      <a:endParaRPr lang="en-US" sz="1100" b="1" i="0" u="none" strike="noStrike" dirty="0">
                        <a:solidFill>
                          <a:srgbClr val="000000"/>
                        </a:solidFill>
                        <a:effectLst/>
                        <a:latin typeface="Arial Black" panose="020B0A04020102020204" pitchFamily="34" charset="0"/>
                      </a:endParaRPr>
                    </a:p>
                  </a:txBody>
                  <a:tcPr marL="9525" marR="9525" marT="9525" marB="0" anchor="b"/>
                </a:tc>
                <a:extLst>
                  <a:ext uri="{0D108BD9-81ED-4DB2-BD59-A6C34878D82A}">
                    <a16:rowId xmlns:a16="http://schemas.microsoft.com/office/drawing/2014/main" val="1262820889"/>
                  </a:ext>
                </a:extLst>
              </a:tr>
              <a:tr h="337051">
                <a:tc>
                  <a:txBody>
                    <a:bodyPr/>
                    <a:lstStyle/>
                    <a:p>
                      <a:pPr algn="ctr" fontAlgn="b"/>
                      <a:r>
                        <a:rPr lang="en-US" sz="1100" b="1" u="none" strike="noStrike" dirty="0" err="1">
                          <a:effectLst/>
                          <a:latin typeface="Arial Black" panose="020B0A04020102020204" pitchFamily="34" charset="0"/>
                        </a:rPr>
                        <a:t>Erez</a:t>
                      </a:r>
                      <a:endParaRPr lang="en-US" sz="1100" b="1" i="0" u="none" strike="noStrike" dirty="0">
                        <a:solidFill>
                          <a:srgbClr val="000000"/>
                        </a:solidFill>
                        <a:effectLst/>
                        <a:latin typeface="Arial Black" panose="020B0A04020102020204" pitchFamily="34" charset="0"/>
                      </a:endParaRPr>
                    </a:p>
                  </a:txBody>
                  <a:tcPr marL="9525" marR="9525" marT="9525" marB="0" anchor="b"/>
                </a:tc>
                <a:extLst>
                  <a:ext uri="{0D108BD9-81ED-4DB2-BD59-A6C34878D82A}">
                    <a16:rowId xmlns:a16="http://schemas.microsoft.com/office/drawing/2014/main" val="1922061503"/>
                  </a:ext>
                </a:extLst>
              </a:tr>
              <a:tr h="337051">
                <a:tc>
                  <a:txBody>
                    <a:bodyPr/>
                    <a:lstStyle/>
                    <a:p>
                      <a:pPr algn="ctr" fontAlgn="b"/>
                      <a:r>
                        <a:rPr lang="en-US" sz="1100" b="1" u="none" strike="noStrike" dirty="0" err="1">
                          <a:effectLst/>
                          <a:latin typeface="Arial Black" panose="020B0A04020102020204" pitchFamily="34" charset="0"/>
                        </a:rPr>
                        <a:t>Gareen</a:t>
                      </a:r>
                      <a:r>
                        <a:rPr lang="en-US" sz="1100" b="1" u="none" strike="noStrike" dirty="0">
                          <a:effectLst/>
                          <a:latin typeface="Arial Black" panose="020B0A04020102020204" pitchFamily="34" charset="0"/>
                        </a:rPr>
                        <a:t> Har-El (</a:t>
                      </a:r>
                      <a:r>
                        <a:rPr lang="en-US" sz="1100" b="1" u="none" strike="noStrike" dirty="0" err="1">
                          <a:effectLst/>
                          <a:latin typeface="Arial Black" panose="020B0A04020102020204" pitchFamily="34" charset="0"/>
                        </a:rPr>
                        <a:t>Tzohar</a:t>
                      </a:r>
                      <a:r>
                        <a:rPr lang="en-US" sz="1100" b="1" u="none" strike="noStrike" dirty="0">
                          <a:effectLst/>
                          <a:latin typeface="Arial Black" panose="020B0A04020102020204" pitchFamily="34" charset="0"/>
                        </a:rPr>
                        <a:t> Gimel)</a:t>
                      </a:r>
                      <a:endParaRPr lang="en-US" sz="1100" b="1" i="0" u="none" strike="noStrike" dirty="0">
                        <a:solidFill>
                          <a:srgbClr val="000000"/>
                        </a:solidFill>
                        <a:effectLst/>
                        <a:latin typeface="Arial Black" panose="020B0A04020102020204" pitchFamily="34" charset="0"/>
                      </a:endParaRPr>
                    </a:p>
                  </a:txBody>
                  <a:tcPr marL="9525" marR="9525" marT="9525" marB="0" anchor="b"/>
                </a:tc>
                <a:extLst>
                  <a:ext uri="{0D108BD9-81ED-4DB2-BD59-A6C34878D82A}">
                    <a16:rowId xmlns:a16="http://schemas.microsoft.com/office/drawing/2014/main" val="2227302237"/>
                  </a:ext>
                </a:extLst>
              </a:tr>
            </a:tbl>
          </a:graphicData>
        </a:graphic>
      </p:graphicFrame>
      <p:graphicFrame>
        <p:nvGraphicFramePr>
          <p:cNvPr id="9" name="Table 8">
            <a:extLst>
              <a:ext uri="{FF2B5EF4-FFF2-40B4-BE49-F238E27FC236}">
                <a16:creationId xmlns:a16="http://schemas.microsoft.com/office/drawing/2014/main" id="{5251F043-3DBA-4975-9D5E-5AF700ACBB3A}"/>
              </a:ext>
            </a:extLst>
          </p:cNvPr>
          <p:cNvGraphicFramePr>
            <a:graphicFrameLocks noGrp="1"/>
          </p:cNvGraphicFramePr>
          <p:nvPr>
            <p:extLst>
              <p:ext uri="{D42A27DB-BD31-4B8C-83A1-F6EECF244321}">
                <p14:modId xmlns:p14="http://schemas.microsoft.com/office/powerpoint/2010/main" val="3998335093"/>
              </p:ext>
            </p:extLst>
          </p:nvPr>
        </p:nvGraphicFramePr>
        <p:xfrm>
          <a:off x="2743200" y="2627618"/>
          <a:ext cx="2046914" cy="3370510"/>
        </p:xfrm>
        <a:graphic>
          <a:graphicData uri="http://schemas.openxmlformats.org/drawingml/2006/table">
            <a:tbl>
              <a:tblPr>
                <a:tableStyleId>{5C22544A-7EE6-4342-B048-85BDC9FD1C3A}</a:tableStyleId>
              </a:tblPr>
              <a:tblGrid>
                <a:gridCol w="2046914">
                  <a:extLst>
                    <a:ext uri="{9D8B030D-6E8A-4147-A177-3AD203B41FA5}">
                      <a16:colId xmlns:a16="http://schemas.microsoft.com/office/drawing/2014/main" val="1537608690"/>
                    </a:ext>
                  </a:extLst>
                </a:gridCol>
              </a:tblGrid>
              <a:tr h="337051">
                <a:tc>
                  <a:txBody>
                    <a:bodyPr/>
                    <a:lstStyle/>
                    <a:p>
                      <a:pPr algn="ctr" fontAlgn="b"/>
                      <a:r>
                        <a:rPr lang="en-US" sz="1100" b="1" u="none" strike="noStrike" dirty="0" err="1">
                          <a:effectLst/>
                          <a:latin typeface="Arial Black" panose="020B0A04020102020204" pitchFamily="34" charset="0"/>
                        </a:rPr>
                        <a:t>Gevim</a:t>
                      </a:r>
                      <a:endParaRPr lang="en-US" sz="1100" b="1" i="0" u="none" strike="noStrike" dirty="0">
                        <a:solidFill>
                          <a:srgbClr val="000000"/>
                        </a:solidFill>
                        <a:effectLst/>
                        <a:latin typeface="Arial Black" panose="020B0A04020102020204" pitchFamily="34" charset="0"/>
                      </a:endParaRPr>
                    </a:p>
                  </a:txBody>
                  <a:tcPr marL="9525" marR="9525" marT="9525" marB="0" anchor="b"/>
                </a:tc>
                <a:extLst>
                  <a:ext uri="{0D108BD9-81ED-4DB2-BD59-A6C34878D82A}">
                    <a16:rowId xmlns:a16="http://schemas.microsoft.com/office/drawing/2014/main" val="2853884623"/>
                  </a:ext>
                </a:extLst>
              </a:tr>
              <a:tr h="337051">
                <a:tc>
                  <a:txBody>
                    <a:bodyPr/>
                    <a:lstStyle/>
                    <a:p>
                      <a:pPr algn="ctr" fontAlgn="b"/>
                      <a:r>
                        <a:rPr lang="en-US" sz="1100" b="1" u="none" strike="noStrike">
                          <a:effectLst/>
                          <a:latin typeface="Arial Black" panose="020B0A04020102020204" pitchFamily="34" charset="0"/>
                        </a:rPr>
                        <a:t>Gvar'am</a:t>
                      </a:r>
                      <a:endParaRPr lang="en-US" sz="1100" b="1" i="0" u="none" strike="noStrike">
                        <a:solidFill>
                          <a:srgbClr val="000000"/>
                        </a:solidFill>
                        <a:effectLst/>
                        <a:latin typeface="Arial Black" panose="020B0A04020102020204" pitchFamily="34" charset="0"/>
                      </a:endParaRPr>
                    </a:p>
                  </a:txBody>
                  <a:tcPr marL="9525" marR="9525" marT="9525" marB="0" anchor="b"/>
                </a:tc>
                <a:extLst>
                  <a:ext uri="{0D108BD9-81ED-4DB2-BD59-A6C34878D82A}">
                    <a16:rowId xmlns:a16="http://schemas.microsoft.com/office/drawing/2014/main" val="1334860469"/>
                  </a:ext>
                </a:extLst>
              </a:tr>
              <a:tr h="337051">
                <a:tc>
                  <a:txBody>
                    <a:bodyPr/>
                    <a:lstStyle/>
                    <a:p>
                      <a:pPr algn="ctr" fontAlgn="b"/>
                      <a:r>
                        <a:rPr lang="en-US" sz="1100" b="1" u="none" strike="noStrike" dirty="0" err="1">
                          <a:effectLst/>
                          <a:latin typeface="Arial Black" panose="020B0A04020102020204" pitchFamily="34" charset="0"/>
                        </a:rPr>
                        <a:t>Gvulot</a:t>
                      </a:r>
                      <a:endParaRPr lang="en-US" sz="1100" b="1" i="0" u="none" strike="noStrike" dirty="0">
                        <a:solidFill>
                          <a:srgbClr val="000000"/>
                        </a:solidFill>
                        <a:effectLst/>
                        <a:latin typeface="Arial Black" panose="020B0A04020102020204" pitchFamily="34" charset="0"/>
                      </a:endParaRPr>
                    </a:p>
                  </a:txBody>
                  <a:tcPr marL="9525" marR="9525" marT="9525" marB="0" anchor="b"/>
                </a:tc>
                <a:extLst>
                  <a:ext uri="{0D108BD9-81ED-4DB2-BD59-A6C34878D82A}">
                    <a16:rowId xmlns:a16="http://schemas.microsoft.com/office/drawing/2014/main" val="2271824043"/>
                  </a:ext>
                </a:extLst>
              </a:tr>
              <a:tr h="337051">
                <a:tc>
                  <a:txBody>
                    <a:bodyPr/>
                    <a:lstStyle/>
                    <a:p>
                      <a:pPr algn="ctr" fontAlgn="b"/>
                      <a:r>
                        <a:rPr lang="en-US" sz="1100" b="1" u="none" strike="noStrike">
                          <a:effectLst/>
                          <a:latin typeface="Arial Black" panose="020B0A04020102020204" pitchFamily="34" charset="0"/>
                        </a:rPr>
                        <a:t>Holit</a:t>
                      </a:r>
                      <a:endParaRPr lang="en-US" sz="1100" b="1" i="0" u="none" strike="noStrike">
                        <a:solidFill>
                          <a:srgbClr val="000000"/>
                        </a:solidFill>
                        <a:effectLst/>
                        <a:latin typeface="Arial Black" panose="020B0A04020102020204" pitchFamily="34" charset="0"/>
                      </a:endParaRPr>
                    </a:p>
                  </a:txBody>
                  <a:tcPr marL="9525" marR="9525" marT="9525" marB="0" anchor="b"/>
                </a:tc>
                <a:extLst>
                  <a:ext uri="{0D108BD9-81ED-4DB2-BD59-A6C34878D82A}">
                    <a16:rowId xmlns:a16="http://schemas.microsoft.com/office/drawing/2014/main" val="2532589278"/>
                  </a:ext>
                </a:extLst>
              </a:tr>
              <a:tr h="337051">
                <a:tc>
                  <a:txBody>
                    <a:bodyPr/>
                    <a:lstStyle/>
                    <a:p>
                      <a:pPr algn="ctr" fontAlgn="b"/>
                      <a:r>
                        <a:rPr lang="en-US" sz="1100" b="1" u="none" strike="noStrike">
                          <a:effectLst/>
                          <a:latin typeface="Arial Black" panose="020B0A04020102020204" pitchFamily="34" charset="0"/>
                        </a:rPr>
                        <a:t>Karmia</a:t>
                      </a:r>
                      <a:endParaRPr lang="en-US" sz="1100" b="1" i="0" u="none" strike="noStrike">
                        <a:solidFill>
                          <a:srgbClr val="000000"/>
                        </a:solidFill>
                        <a:effectLst/>
                        <a:latin typeface="Arial Black" panose="020B0A04020102020204" pitchFamily="34" charset="0"/>
                      </a:endParaRPr>
                    </a:p>
                  </a:txBody>
                  <a:tcPr marL="9525" marR="9525" marT="9525" marB="0" anchor="b"/>
                </a:tc>
                <a:extLst>
                  <a:ext uri="{0D108BD9-81ED-4DB2-BD59-A6C34878D82A}">
                    <a16:rowId xmlns:a16="http://schemas.microsoft.com/office/drawing/2014/main" val="1021730407"/>
                  </a:ext>
                </a:extLst>
              </a:tr>
              <a:tr h="337051">
                <a:tc>
                  <a:txBody>
                    <a:bodyPr/>
                    <a:lstStyle/>
                    <a:p>
                      <a:pPr algn="ctr" fontAlgn="b"/>
                      <a:r>
                        <a:rPr lang="en-US" sz="1100" b="1" u="none" strike="noStrike" dirty="0" err="1">
                          <a:effectLst/>
                          <a:latin typeface="Arial Black" panose="020B0A04020102020204" pitchFamily="34" charset="0"/>
                        </a:rPr>
                        <a:t>Kerem</a:t>
                      </a:r>
                      <a:r>
                        <a:rPr lang="en-US" sz="1100" b="1" u="none" strike="noStrike" dirty="0">
                          <a:effectLst/>
                          <a:latin typeface="Arial Black" panose="020B0A04020102020204" pitchFamily="34" charset="0"/>
                        </a:rPr>
                        <a:t> Shalom</a:t>
                      </a:r>
                      <a:endParaRPr lang="en-US" sz="1100" b="1" i="0" u="none" strike="noStrike" dirty="0">
                        <a:solidFill>
                          <a:srgbClr val="000000"/>
                        </a:solidFill>
                        <a:effectLst/>
                        <a:latin typeface="Arial Black" panose="020B0A04020102020204" pitchFamily="34" charset="0"/>
                      </a:endParaRPr>
                    </a:p>
                  </a:txBody>
                  <a:tcPr marL="9525" marR="9525" marT="9525" marB="0" anchor="b"/>
                </a:tc>
                <a:extLst>
                  <a:ext uri="{0D108BD9-81ED-4DB2-BD59-A6C34878D82A}">
                    <a16:rowId xmlns:a16="http://schemas.microsoft.com/office/drawing/2014/main" val="1268718232"/>
                  </a:ext>
                </a:extLst>
              </a:tr>
              <a:tr h="337051">
                <a:tc>
                  <a:txBody>
                    <a:bodyPr/>
                    <a:lstStyle/>
                    <a:p>
                      <a:pPr algn="ctr" fontAlgn="b"/>
                      <a:r>
                        <a:rPr lang="en-US" sz="1100" b="1" u="none" strike="noStrike">
                          <a:effectLst/>
                          <a:latin typeface="Arial Black" panose="020B0A04020102020204" pitchFamily="34" charset="0"/>
                        </a:rPr>
                        <a:t>Kfar Aza</a:t>
                      </a:r>
                      <a:endParaRPr lang="en-US" sz="1100" b="1" i="0" u="none" strike="noStrike">
                        <a:solidFill>
                          <a:srgbClr val="000000"/>
                        </a:solidFill>
                        <a:effectLst/>
                        <a:latin typeface="Arial Black" panose="020B0A04020102020204" pitchFamily="34" charset="0"/>
                      </a:endParaRPr>
                    </a:p>
                  </a:txBody>
                  <a:tcPr marL="9525" marR="9525" marT="9525" marB="0" anchor="b"/>
                </a:tc>
                <a:extLst>
                  <a:ext uri="{0D108BD9-81ED-4DB2-BD59-A6C34878D82A}">
                    <a16:rowId xmlns:a16="http://schemas.microsoft.com/office/drawing/2014/main" val="173643207"/>
                  </a:ext>
                </a:extLst>
              </a:tr>
              <a:tr h="337051">
                <a:tc>
                  <a:txBody>
                    <a:bodyPr/>
                    <a:lstStyle/>
                    <a:p>
                      <a:pPr algn="ctr" fontAlgn="b"/>
                      <a:r>
                        <a:rPr lang="en-US" sz="1100" b="1" u="none" strike="noStrike">
                          <a:effectLst/>
                          <a:latin typeface="Arial Black" panose="020B0A04020102020204" pitchFamily="34" charset="0"/>
                        </a:rPr>
                        <a:t>Kfar Mimon</a:t>
                      </a:r>
                      <a:endParaRPr lang="en-US" sz="1100" b="1" i="0" u="none" strike="noStrike">
                        <a:solidFill>
                          <a:srgbClr val="000000"/>
                        </a:solidFill>
                        <a:effectLst/>
                        <a:latin typeface="Arial Black" panose="020B0A04020102020204" pitchFamily="34" charset="0"/>
                      </a:endParaRPr>
                    </a:p>
                  </a:txBody>
                  <a:tcPr marL="9525" marR="9525" marT="9525" marB="0" anchor="b"/>
                </a:tc>
                <a:extLst>
                  <a:ext uri="{0D108BD9-81ED-4DB2-BD59-A6C34878D82A}">
                    <a16:rowId xmlns:a16="http://schemas.microsoft.com/office/drawing/2014/main" val="402006082"/>
                  </a:ext>
                </a:extLst>
              </a:tr>
              <a:tr h="337051">
                <a:tc>
                  <a:txBody>
                    <a:bodyPr/>
                    <a:lstStyle/>
                    <a:p>
                      <a:pPr algn="ctr" fontAlgn="b"/>
                      <a:r>
                        <a:rPr lang="en-US" sz="1100" b="1" u="none" strike="noStrike" dirty="0" err="1">
                          <a:effectLst/>
                          <a:latin typeface="Arial Black" panose="020B0A04020102020204" pitchFamily="34" charset="0"/>
                        </a:rPr>
                        <a:t>Kisufim</a:t>
                      </a:r>
                      <a:endParaRPr lang="en-US" sz="1100" b="1" i="0" u="none" strike="noStrike" dirty="0">
                        <a:solidFill>
                          <a:srgbClr val="000000"/>
                        </a:solidFill>
                        <a:effectLst/>
                        <a:latin typeface="Arial Black" panose="020B0A04020102020204" pitchFamily="34" charset="0"/>
                      </a:endParaRPr>
                    </a:p>
                  </a:txBody>
                  <a:tcPr marL="9525" marR="9525" marT="9525" marB="0" anchor="b"/>
                </a:tc>
                <a:extLst>
                  <a:ext uri="{0D108BD9-81ED-4DB2-BD59-A6C34878D82A}">
                    <a16:rowId xmlns:a16="http://schemas.microsoft.com/office/drawing/2014/main" val="692818395"/>
                  </a:ext>
                </a:extLst>
              </a:tr>
              <a:tr h="337051">
                <a:tc>
                  <a:txBody>
                    <a:bodyPr/>
                    <a:lstStyle/>
                    <a:p>
                      <a:pPr algn="ctr" fontAlgn="b"/>
                      <a:r>
                        <a:rPr lang="en-US" sz="1100" b="1" u="none" strike="noStrike" dirty="0">
                          <a:effectLst/>
                          <a:latin typeface="Arial Black" panose="020B0A04020102020204" pitchFamily="34" charset="0"/>
                        </a:rPr>
                        <a:t>Magen</a:t>
                      </a:r>
                      <a:endParaRPr lang="en-US" sz="1100" b="1" i="0" u="none" strike="noStrike" dirty="0">
                        <a:solidFill>
                          <a:srgbClr val="000000"/>
                        </a:solidFill>
                        <a:effectLst/>
                        <a:latin typeface="Arial Black" panose="020B0A04020102020204" pitchFamily="34" charset="0"/>
                      </a:endParaRPr>
                    </a:p>
                  </a:txBody>
                  <a:tcPr marL="9525" marR="9525" marT="9525" marB="0" anchor="b"/>
                </a:tc>
                <a:extLst>
                  <a:ext uri="{0D108BD9-81ED-4DB2-BD59-A6C34878D82A}">
                    <a16:rowId xmlns:a16="http://schemas.microsoft.com/office/drawing/2014/main" val="1505364543"/>
                  </a:ext>
                </a:extLst>
              </a:tr>
            </a:tbl>
          </a:graphicData>
        </a:graphic>
      </p:graphicFrame>
      <p:graphicFrame>
        <p:nvGraphicFramePr>
          <p:cNvPr id="10" name="Table 9">
            <a:extLst>
              <a:ext uri="{FF2B5EF4-FFF2-40B4-BE49-F238E27FC236}">
                <a16:creationId xmlns:a16="http://schemas.microsoft.com/office/drawing/2014/main" id="{ABFF44D8-636B-4852-8CFA-DBB3E2AC6FA0}"/>
              </a:ext>
            </a:extLst>
          </p:cNvPr>
          <p:cNvGraphicFramePr>
            <a:graphicFrameLocks noGrp="1"/>
          </p:cNvGraphicFramePr>
          <p:nvPr>
            <p:extLst>
              <p:ext uri="{D42A27DB-BD31-4B8C-83A1-F6EECF244321}">
                <p14:modId xmlns:p14="http://schemas.microsoft.com/office/powerpoint/2010/main" val="3259146050"/>
              </p:ext>
            </p:extLst>
          </p:nvPr>
        </p:nvGraphicFramePr>
        <p:xfrm>
          <a:off x="5212623" y="2627617"/>
          <a:ext cx="2000637" cy="3370510"/>
        </p:xfrm>
        <a:graphic>
          <a:graphicData uri="http://schemas.openxmlformats.org/drawingml/2006/table">
            <a:tbl>
              <a:tblPr>
                <a:tableStyleId>{5C22544A-7EE6-4342-B048-85BDC9FD1C3A}</a:tableStyleId>
              </a:tblPr>
              <a:tblGrid>
                <a:gridCol w="2000637">
                  <a:extLst>
                    <a:ext uri="{9D8B030D-6E8A-4147-A177-3AD203B41FA5}">
                      <a16:colId xmlns:a16="http://schemas.microsoft.com/office/drawing/2014/main" val="3793179376"/>
                    </a:ext>
                  </a:extLst>
                </a:gridCol>
              </a:tblGrid>
              <a:tr h="337051">
                <a:tc>
                  <a:txBody>
                    <a:bodyPr/>
                    <a:lstStyle/>
                    <a:p>
                      <a:pPr algn="ctr" fontAlgn="b"/>
                      <a:r>
                        <a:rPr lang="en-US" sz="1100" u="none" strike="noStrike">
                          <a:effectLst/>
                          <a:latin typeface="Arial Black" panose="020B0A04020102020204" pitchFamily="34" charset="0"/>
                        </a:rPr>
                        <a:t>Mefalsim</a:t>
                      </a:r>
                      <a:endParaRPr lang="en-US" sz="1100" b="0" i="0" u="none" strike="noStrike">
                        <a:solidFill>
                          <a:srgbClr val="000000"/>
                        </a:solidFill>
                        <a:effectLst/>
                        <a:latin typeface="Arial Black" panose="020B0A04020102020204" pitchFamily="34" charset="0"/>
                      </a:endParaRPr>
                    </a:p>
                  </a:txBody>
                  <a:tcPr marL="9525" marR="9525" marT="9525" marB="0" anchor="b"/>
                </a:tc>
                <a:extLst>
                  <a:ext uri="{0D108BD9-81ED-4DB2-BD59-A6C34878D82A}">
                    <a16:rowId xmlns:a16="http://schemas.microsoft.com/office/drawing/2014/main" val="3954949723"/>
                  </a:ext>
                </a:extLst>
              </a:tr>
              <a:tr h="337051">
                <a:tc>
                  <a:txBody>
                    <a:bodyPr/>
                    <a:lstStyle/>
                    <a:p>
                      <a:pPr algn="ctr" fontAlgn="b"/>
                      <a:r>
                        <a:rPr lang="en-US" sz="1100" u="none" strike="noStrike" dirty="0" err="1">
                          <a:effectLst/>
                          <a:latin typeface="Arial Black" panose="020B0A04020102020204" pitchFamily="34" charset="0"/>
                        </a:rPr>
                        <a:t>Mivtachim</a:t>
                      </a:r>
                      <a:endParaRPr lang="en-US" sz="1100" b="0" i="0" u="none" strike="noStrike" dirty="0">
                        <a:solidFill>
                          <a:srgbClr val="000000"/>
                        </a:solidFill>
                        <a:effectLst/>
                        <a:latin typeface="Arial Black" panose="020B0A04020102020204" pitchFamily="34" charset="0"/>
                      </a:endParaRPr>
                    </a:p>
                  </a:txBody>
                  <a:tcPr marL="9525" marR="9525" marT="9525" marB="0" anchor="b"/>
                </a:tc>
                <a:extLst>
                  <a:ext uri="{0D108BD9-81ED-4DB2-BD59-A6C34878D82A}">
                    <a16:rowId xmlns:a16="http://schemas.microsoft.com/office/drawing/2014/main" val="2749380804"/>
                  </a:ext>
                </a:extLst>
              </a:tr>
              <a:tr h="337051">
                <a:tc>
                  <a:txBody>
                    <a:bodyPr/>
                    <a:lstStyle/>
                    <a:p>
                      <a:pPr algn="ctr" fontAlgn="b"/>
                      <a:r>
                        <a:rPr lang="en-US" sz="1100" u="none" strike="noStrike">
                          <a:effectLst/>
                          <a:latin typeface="Arial Black" panose="020B0A04020102020204" pitchFamily="34" charset="0"/>
                        </a:rPr>
                        <a:t>Nahal Oz</a:t>
                      </a:r>
                      <a:endParaRPr lang="en-US" sz="1100" b="0" i="0" u="none" strike="noStrike">
                        <a:solidFill>
                          <a:srgbClr val="000000"/>
                        </a:solidFill>
                        <a:effectLst/>
                        <a:latin typeface="Arial Black" panose="020B0A04020102020204" pitchFamily="34" charset="0"/>
                      </a:endParaRPr>
                    </a:p>
                  </a:txBody>
                  <a:tcPr marL="9525" marR="9525" marT="9525" marB="0" anchor="b"/>
                </a:tc>
                <a:extLst>
                  <a:ext uri="{0D108BD9-81ED-4DB2-BD59-A6C34878D82A}">
                    <a16:rowId xmlns:a16="http://schemas.microsoft.com/office/drawing/2014/main" val="2401279601"/>
                  </a:ext>
                </a:extLst>
              </a:tr>
              <a:tr h="337051">
                <a:tc>
                  <a:txBody>
                    <a:bodyPr/>
                    <a:lstStyle/>
                    <a:p>
                      <a:pPr algn="ctr" fontAlgn="b"/>
                      <a:r>
                        <a:rPr lang="en-US" sz="1100" u="none" strike="noStrike">
                          <a:effectLst/>
                          <a:latin typeface="Arial Black" panose="020B0A04020102020204" pitchFamily="34" charset="0"/>
                        </a:rPr>
                        <a:t>Nativ Ha'Asara</a:t>
                      </a:r>
                      <a:endParaRPr lang="en-US" sz="1100" b="0" i="0" u="none" strike="noStrike">
                        <a:solidFill>
                          <a:srgbClr val="000000"/>
                        </a:solidFill>
                        <a:effectLst/>
                        <a:latin typeface="Arial Black" panose="020B0A04020102020204" pitchFamily="34" charset="0"/>
                      </a:endParaRPr>
                    </a:p>
                  </a:txBody>
                  <a:tcPr marL="9525" marR="9525" marT="9525" marB="0" anchor="b"/>
                </a:tc>
                <a:extLst>
                  <a:ext uri="{0D108BD9-81ED-4DB2-BD59-A6C34878D82A}">
                    <a16:rowId xmlns:a16="http://schemas.microsoft.com/office/drawing/2014/main" val="2336009490"/>
                  </a:ext>
                </a:extLst>
              </a:tr>
              <a:tr h="337051">
                <a:tc>
                  <a:txBody>
                    <a:bodyPr/>
                    <a:lstStyle/>
                    <a:p>
                      <a:pPr algn="ctr" fontAlgn="b"/>
                      <a:r>
                        <a:rPr lang="en-US" sz="1100" u="none" strike="noStrike">
                          <a:effectLst/>
                          <a:latin typeface="Arial Black" panose="020B0A04020102020204" pitchFamily="34" charset="0"/>
                        </a:rPr>
                        <a:t>Nir Am</a:t>
                      </a:r>
                      <a:endParaRPr lang="en-US" sz="1100" b="0" i="0" u="none" strike="noStrike">
                        <a:solidFill>
                          <a:srgbClr val="000000"/>
                        </a:solidFill>
                        <a:effectLst/>
                        <a:latin typeface="Arial Black" panose="020B0A04020102020204" pitchFamily="34" charset="0"/>
                      </a:endParaRPr>
                    </a:p>
                  </a:txBody>
                  <a:tcPr marL="9525" marR="9525" marT="9525" marB="0" anchor="b"/>
                </a:tc>
                <a:extLst>
                  <a:ext uri="{0D108BD9-81ED-4DB2-BD59-A6C34878D82A}">
                    <a16:rowId xmlns:a16="http://schemas.microsoft.com/office/drawing/2014/main" val="3336411024"/>
                  </a:ext>
                </a:extLst>
              </a:tr>
              <a:tr h="337051">
                <a:tc>
                  <a:txBody>
                    <a:bodyPr/>
                    <a:lstStyle/>
                    <a:p>
                      <a:pPr algn="ctr" fontAlgn="b"/>
                      <a:r>
                        <a:rPr lang="en-US" sz="1100" u="none" strike="noStrike">
                          <a:effectLst/>
                          <a:latin typeface="Arial Black" panose="020B0A04020102020204" pitchFamily="34" charset="0"/>
                        </a:rPr>
                        <a:t>Nir Itzhak</a:t>
                      </a:r>
                      <a:endParaRPr lang="en-US" sz="1100" b="0" i="0" u="none" strike="noStrike">
                        <a:solidFill>
                          <a:srgbClr val="000000"/>
                        </a:solidFill>
                        <a:effectLst/>
                        <a:latin typeface="Arial Black" panose="020B0A04020102020204" pitchFamily="34" charset="0"/>
                      </a:endParaRPr>
                    </a:p>
                  </a:txBody>
                  <a:tcPr marL="9525" marR="9525" marT="9525" marB="0" anchor="b"/>
                </a:tc>
                <a:extLst>
                  <a:ext uri="{0D108BD9-81ED-4DB2-BD59-A6C34878D82A}">
                    <a16:rowId xmlns:a16="http://schemas.microsoft.com/office/drawing/2014/main" val="2461858104"/>
                  </a:ext>
                </a:extLst>
              </a:tr>
              <a:tr h="337051">
                <a:tc>
                  <a:txBody>
                    <a:bodyPr/>
                    <a:lstStyle/>
                    <a:p>
                      <a:pPr algn="ctr" fontAlgn="b"/>
                      <a:r>
                        <a:rPr lang="en-US" sz="1100" u="none" strike="noStrike">
                          <a:effectLst/>
                          <a:latin typeface="Arial Black" panose="020B0A04020102020204" pitchFamily="34" charset="0"/>
                        </a:rPr>
                        <a:t>Nir Oz</a:t>
                      </a:r>
                      <a:endParaRPr lang="en-US" sz="1100" b="0" i="0" u="none" strike="noStrike">
                        <a:solidFill>
                          <a:srgbClr val="000000"/>
                        </a:solidFill>
                        <a:effectLst/>
                        <a:latin typeface="Arial Black" panose="020B0A04020102020204" pitchFamily="34" charset="0"/>
                      </a:endParaRPr>
                    </a:p>
                  </a:txBody>
                  <a:tcPr marL="9525" marR="9525" marT="9525" marB="0" anchor="b"/>
                </a:tc>
                <a:extLst>
                  <a:ext uri="{0D108BD9-81ED-4DB2-BD59-A6C34878D82A}">
                    <a16:rowId xmlns:a16="http://schemas.microsoft.com/office/drawing/2014/main" val="4112615270"/>
                  </a:ext>
                </a:extLst>
              </a:tr>
              <a:tr h="337051">
                <a:tc>
                  <a:txBody>
                    <a:bodyPr/>
                    <a:lstStyle/>
                    <a:p>
                      <a:pPr algn="ctr" fontAlgn="b"/>
                      <a:r>
                        <a:rPr lang="en-US" sz="1100" u="none" strike="noStrike">
                          <a:effectLst/>
                          <a:latin typeface="Arial Black" panose="020B0A04020102020204" pitchFamily="34" charset="0"/>
                        </a:rPr>
                        <a:t>Nirim</a:t>
                      </a:r>
                      <a:endParaRPr lang="en-US" sz="1100" b="0" i="0" u="none" strike="noStrike">
                        <a:solidFill>
                          <a:srgbClr val="000000"/>
                        </a:solidFill>
                        <a:effectLst/>
                        <a:latin typeface="Arial Black" panose="020B0A04020102020204" pitchFamily="34" charset="0"/>
                      </a:endParaRPr>
                    </a:p>
                  </a:txBody>
                  <a:tcPr marL="9525" marR="9525" marT="9525" marB="0" anchor="b"/>
                </a:tc>
                <a:extLst>
                  <a:ext uri="{0D108BD9-81ED-4DB2-BD59-A6C34878D82A}">
                    <a16:rowId xmlns:a16="http://schemas.microsoft.com/office/drawing/2014/main" val="2833513072"/>
                  </a:ext>
                </a:extLst>
              </a:tr>
              <a:tr h="337051">
                <a:tc>
                  <a:txBody>
                    <a:bodyPr/>
                    <a:lstStyle/>
                    <a:p>
                      <a:pPr algn="ctr" fontAlgn="b"/>
                      <a:r>
                        <a:rPr lang="en-US" sz="1100" u="none" strike="noStrike">
                          <a:effectLst/>
                          <a:latin typeface="Arial Black" panose="020B0A04020102020204" pitchFamily="34" charset="0"/>
                        </a:rPr>
                        <a:t>Ohad</a:t>
                      </a:r>
                      <a:endParaRPr lang="en-US" sz="1100" b="0" i="0" u="none" strike="noStrike">
                        <a:solidFill>
                          <a:srgbClr val="000000"/>
                        </a:solidFill>
                        <a:effectLst/>
                        <a:latin typeface="Arial Black" panose="020B0A04020102020204" pitchFamily="34" charset="0"/>
                      </a:endParaRPr>
                    </a:p>
                  </a:txBody>
                  <a:tcPr marL="9525" marR="9525" marT="9525" marB="0" anchor="b"/>
                </a:tc>
                <a:extLst>
                  <a:ext uri="{0D108BD9-81ED-4DB2-BD59-A6C34878D82A}">
                    <a16:rowId xmlns:a16="http://schemas.microsoft.com/office/drawing/2014/main" val="1309202022"/>
                  </a:ext>
                </a:extLst>
              </a:tr>
              <a:tr h="337051">
                <a:tc>
                  <a:txBody>
                    <a:bodyPr/>
                    <a:lstStyle/>
                    <a:p>
                      <a:pPr algn="ctr" fontAlgn="b"/>
                      <a:r>
                        <a:rPr lang="en-US" sz="1100" u="none" strike="noStrike" dirty="0">
                          <a:effectLst/>
                          <a:latin typeface="Arial Black" panose="020B0A04020102020204" pitchFamily="34" charset="0"/>
                        </a:rPr>
                        <a:t>Or </a:t>
                      </a:r>
                      <a:r>
                        <a:rPr lang="en-US" sz="1100" u="none" strike="noStrike" dirty="0" err="1">
                          <a:effectLst/>
                          <a:latin typeface="Arial Black" panose="020B0A04020102020204" pitchFamily="34" charset="0"/>
                        </a:rPr>
                        <a:t>Ha'Ner</a:t>
                      </a:r>
                      <a:endParaRPr lang="en-US" sz="1100" b="0" i="0" u="none" strike="noStrike" dirty="0">
                        <a:solidFill>
                          <a:srgbClr val="000000"/>
                        </a:solidFill>
                        <a:effectLst/>
                        <a:latin typeface="Arial Black" panose="020B0A04020102020204" pitchFamily="34" charset="0"/>
                      </a:endParaRPr>
                    </a:p>
                  </a:txBody>
                  <a:tcPr marL="9525" marR="9525" marT="9525" marB="0" anchor="b"/>
                </a:tc>
                <a:extLst>
                  <a:ext uri="{0D108BD9-81ED-4DB2-BD59-A6C34878D82A}">
                    <a16:rowId xmlns:a16="http://schemas.microsoft.com/office/drawing/2014/main" val="2920042824"/>
                  </a:ext>
                </a:extLst>
              </a:tr>
            </a:tbl>
          </a:graphicData>
        </a:graphic>
      </p:graphicFrame>
      <p:graphicFrame>
        <p:nvGraphicFramePr>
          <p:cNvPr id="11" name="Table 10">
            <a:extLst>
              <a:ext uri="{FF2B5EF4-FFF2-40B4-BE49-F238E27FC236}">
                <a16:creationId xmlns:a16="http://schemas.microsoft.com/office/drawing/2014/main" id="{A40374D3-87DA-44AE-93AB-5D53A075C5D4}"/>
              </a:ext>
            </a:extLst>
          </p:cNvPr>
          <p:cNvGraphicFramePr>
            <a:graphicFrameLocks noGrp="1"/>
          </p:cNvGraphicFramePr>
          <p:nvPr>
            <p:extLst>
              <p:ext uri="{D42A27DB-BD31-4B8C-83A1-F6EECF244321}">
                <p14:modId xmlns:p14="http://schemas.microsoft.com/office/powerpoint/2010/main" val="692745146"/>
              </p:ext>
            </p:extLst>
          </p:nvPr>
        </p:nvGraphicFramePr>
        <p:xfrm>
          <a:off x="7551880" y="2627617"/>
          <a:ext cx="2081540" cy="3370510"/>
        </p:xfrm>
        <a:graphic>
          <a:graphicData uri="http://schemas.openxmlformats.org/drawingml/2006/table">
            <a:tbl>
              <a:tblPr>
                <a:tableStyleId>{5C22544A-7EE6-4342-B048-85BDC9FD1C3A}</a:tableStyleId>
              </a:tblPr>
              <a:tblGrid>
                <a:gridCol w="2081540">
                  <a:extLst>
                    <a:ext uri="{9D8B030D-6E8A-4147-A177-3AD203B41FA5}">
                      <a16:colId xmlns:a16="http://schemas.microsoft.com/office/drawing/2014/main" val="900911580"/>
                    </a:ext>
                  </a:extLst>
                </a:gridCol>
              </a:tblGrid>
              <a:tr h="337051">
                <a:tc>
                  <a:txBody>
                    <a:bodyPr/>
                    <a:lstStyle/>
                    <a:p>
                      <a:pPr algn="ctr" fontAlgn="b"/>
                      <a:r>
                        <a:rPr lang="en-US" sz="1100" b="0" u="none" strike="noStrike">
                          <a:effectLst/>
                          <a:latin typeface="Arial Black" panose="020B0A04020102020204" pitchFamily="34" charset="0"/>
                        </a:rPr>
                        <a:t>Pri Gan</a:t>
                      </a:r>
                      <a:endParaRPr lang="en-US" sz="1100" b="0" i="0" u="none" strike="noStrike">
                        <a:solidFill>
                          <a:srgbClr val="000000"/>
                        </a:solidFill>
                        <a:effectLst/>
                        <a:latin typeface="Arial Black" panose="020B0A04020102020204" pitchFamily="34" charset="0"/>
                      </a:endParaRPr>
                    </a:p>
                  </a:txBody>
                  <a:tcPr marL="9525" marR="9525" marT="9525" marB="0" anchor="b"/>
                </a:tc>
                <a:extLst>
                  <a:ext uri="{0D108BD9-81ED-4DB2-BD59-A6C34878D82A}">
                    <a16:rowId xmlns:a16="http://schemas.microsoft.com/office/drawing/2014/main" val="4074207415"/>
                  </a:ext>
                </a:extLst>
              </a:tr>
              <a:tr h="337051">
                <a:tc>
                  <a:txBody>
                    <a:bodyPr/>
                    <a:lstStyle/>
                    <a:p>
                      <a:pPr algn="ctr" fontAlgn="b"/>
                      <a:r>
                        <a:rPr lang="en-US" sz="1100" b="0" u="none" strike="noStrike">
                          <a:effectLst/>
                          <a:latin typeface="Arial Black" panose="020B0A04020102020204" pitchFamily="34" charset="0"/>
                        </a:rPr>
                        <a:t>Re'eim</a:t>
                      </a:r>
                      <a:endParaRPr lang="en-US" sz="1100" b="0" i="0" u="none" strike="noStrike">
                        <a:solidFill>
                          <a:srgbClr val="000000"/>
                        </a:solidFill>
                        <a:effectLst/>
                        <a:latin typeface="Arial Black" panose="020B0A04020102020204" pitchFamily="34" charset="0"/>
                      </a:endParaRPr>
                    </a:p>
                  </a:txBody>
                  <a:tcPr marL="9525" marR="9525" marT="9525" marB="0" anchor="b"/>
                </a:tc>
                <a:extLst>
                  <a:ext uri="{0D108BD9-81ED-4DB2-BD59-A6C34878D82A}">
                    <a16:rowId xmlns:a16="http://schemas.microsoft.com/office/drawing/2014/main" val="2041102438"/>
                  </a:ext>
                </a:extLst>
              </a:tr>
              <a:tr h="337051">
                <a:tc>
                  <a:txBody>
                    <a:bodyPr/>
                    <a:lstStyle/>
                    <a:p>
                      <a:pPr algn="ctr" fontAlgn="b"/>
                      <a:r>
                        <a:rPr lang="en-US" sz="1100" b="0" u="none" strike="noStrike">
                          <a:effectLst/>
                          <a:latin typeface="Arial Black" panose="020B0A04020102020204" pitchFamily="34" charset="0"/>
                        </a:rPr>
                        <a:t>Sa'ad</a:t>
                      </a:r>
                      <a:endParaRPr lang="en-US" sz="1100" b="0" i="0" u="none" strike="noStrike">
                        <a:solidFill>
                          <a:srgbClr val="000000"/>
                        </a:solidFill>
                        <a:effectLst/>
                        <a:latin typeface="Arial Black" panose="020B0A04020102020204" pitchFamily="34" charset="0"/>
                      </a:endParaRPr>
                    </a:p>
                  </a:txBody>
                  <a:tcPr marL="9525" marR="9525" marT="9525" marB="0" anchor="b"/>
                </a:tc>
                <a:extLst>
                  <a:ext uri="{0D108BD9-81ED-4DB2-BD59-A6C34878D82A}">
                    <a16:rowId xmlns:a16="http://schemas.microsoft.com/office/drawing/2014/main" val="3478468701"/>
                  </a:ext>
                </a:extLst>
              </a:tr>
              <a:tr h="337051">
                <a:tc>
                  <a:txBody>
                    <a:bodyPr/>
                    <a:lstStyle/>
                    <a:p>
                      <a:pPr algn="ctr" fontAlgn="b"/>
                      <a:r>
                        <a:rPr lang="en-US" sz="1100" b="0" u="none" strike="noStrike">
                          <a:effectLst/>
                          <a:latin typeface="Arial Black" panose="020B0A04020102020204" pitchFamily="34" charset="0"/>
                        </a:rPr>
                        <a:t>Sde Avraham</a:t>
                      </a:r>
                      <a:endParaRPr lang="en-US" sz="1100" b="0" i="0" u="none" strike="noStrike">
                        <a:solidFill>
                          <a:srgbClr val="000000"/>
                        </a:solidFill>
                        <a:effectLst/>
                        <a:latin typeface="Arial Black" panose="020B0A04020102020204" pitchFamily="34" charset="0"/>
                      </a:endParaRPr>
                    </a:p>
                  </a:txBody>
                  <a:tcPr marL="9525" marR="9525" marT="9525" marB="0" anchor="b"/>
                </a:tc>
                <a:extLst>
                  <a:ext uri="{0D108BD9-81ED-4DB2-BD59-A6C34878D82A}">
                    <a16:rowId xmlns:a16="http://schemas.microsoft.com/office/drawing/2014/main" val="4086992831"/>
                  </a:ext>
                </a:extLst>
              </a:tr>
              <a:tr h="337051">
                <a:tc>
                  <a:txBody>
                    <a:bodyPr/>
                    <a:lstStyle/>
                    <a:p>
                      <a:pPr algn="ctr" fontAlgn="b"/>
                      <a:r>
                        <a:rPr lang="en-US" sz="1100" b="0" u="none" strike="noStrike">
                          <a:effectLst/>
                          <a:latin typeface="Arial Black" panose="020B0A04020102020204" pitchFamily="34" charset="0"/>
                        </a:rPr>
                        <a:t>Sde Nitzan</a:t>
                      </a:r>
                      <a:endParaRPr lang="en-US" sz="1100" b="0" i="0" u="none" strike="noStrike">
                        <a:solidFill>
                          <a:srgbClr val="000000"/>
                        </a:solidFill>
                        <a:effectLst/>
                        <a:latin typeface="Arial Black" panose="020B0A04020102020204" pitchFamily="34" charset="0"/>
                      </a:endParaRPr>
                    </a:p>
                  </a:txBody>
                  <a:tcPr marL="9525" marR="9525" marT="9525" marB="0" anchor="b"/>
                </a:tc>
                <a:extLst>
                  <a:ext uri="{0D108BD9-81ED-4DB2-BD59-A6C34878D82A}">
                    <a16:rowId xmlns:a16="http://schemas.microsoft.com/office/drawing/2014/main" val="828610195"/>
                  </a:ext>
                </a:extLst>
              </a:tr>
              <a:tr h="337051">
                <a:tc>
                  <a:txBody>
                    <a:bodyPr/>
                    <a:lstStyle/>
                    <a:p>
                      <a:pPr algn="ctr" fontAlgn="b"/>
                      <a:r>
                        <a:rPr lang="en-US" sz="1100" b="0" u="none" strike="noStrike" dirty="0" err="1">
                          <a:effectLst/>
                          <a:latin typeface="Arial Black" panose="020B0A04020102020204" pitchFamily="34" charset="0"/>
                        </a:rPr>
                        <a:t>Shlomit</a:t>
                      </a:r>
                      <a:endParaRPr lang="en-US" sz="1100" b="0" i="0" u="none" strike="noStrike" dirty="0">
                        <a:solidFill>
                          <a:srgbClr val="000000"/>
                        </a:solidFill>
                        <a:effectLst/>
                        <a:latin typeface="Arial Black" panose="020B0A04020102020204" pitchFamily="34" charset="0"/>
                      </a:endParaRPr>
                    </a:p>
                  </a:txBody>
                  <a:tcPr marL="9525" marR="9525" marT="9525" marB="0" anchor="b"/>
                </a:tc>
                <a:extLst>
                  <a:ext uri="{0D108BD9-81ED-4DB2-BD59-A6C34878D82A}">
                    <a16:rowId xmlns:a16="http://schemas.microsoft.com/office/drawing/2014/main" val="2562538830"/>
                  </a:ext>
                </a:extLst>
              </a:tr>
              <a:tr h="337051">
                <a:tc>
                  <a:txBody>
                    <a:bodyPr/>
                    <a:lstStyle/>
                    <a:p>
                      <a:pPr algn="ctr" fontAlgn="b"/>
                      <a:r>
                        <a:rPr lang="en-US" sz="1100" b="0" u="none" strike="noStrike">
                          <a:effectLst/>
                          <a:latin typeface="Arial Black" panose="020B0A04020102020204" pitchFamily="34" charset="0"/>
                        </a:rPr>
                        <a:t>Shokeda</a:t>
                      </a:r>
                      <a:endParaRPr lang="en-US" sz="1100" b="0" i="0" u="none" strike="noStrike">
                        <a:solidFill>
                          <a:srgbClr val="000000"/>
                        </a:solidFill>
                        <a:effectLst/>
                        <a:latin typeface="Arial Black" panose="020B0A04020102020204" pitchFamily="34" charset="0"/>
                      </a:endParaRPr>
                    </a:p>
                  </a:txBody>
                  <a:tcPr marL="9525" marR="9525" marT="9525" marB="0" anchor="b"/>
                </a:tc>
                <a:extLst>
                  <a:ext uri="{0D108BD9-81ED-4DB2-BD59-A6C34878D82A}">
                    <a16:rowId xmlns:a16="http://schemas.microsoft.com/office/drawing/2014/main" val="821132787"/>
                  </a:ext>
                </a:extLst>
              </a:tr>
              <a:tr h="337051">
                <a:tc>
                  <a:txBody>
                    <a:bodyPr/>
                    <a:lstStyle/>
                    <a:p>
                      <a:pPr algn="ctr" fontAlgn="b"/>
                      <a:r>
                        <a:rPr lang="en-US" sz="1100" b="0" u="none" strike="noStrike">
                          <a:effectLst/>
                          <a:latin typeface="Arial Black" panose="020B0A04020102020204" pitchFamily="34" charset="0"/>
                        </a:rPr>
                        <a:t>Shuva</a:t>
                      </a:r>
                      <a:endParaRPr lang="en-US" sz="1100" b="0" i="0" u="none" strike="noStrike">
                        <a:solidFill>
                          <a:srgbClr val="000000"/>
                        </a:solidFill>
                        <a:effectLst/>
                        <a:latin typeface="Arial Black" panose="020B0A04020102020204" pitchFamily="34" charset="0"/>
                      </a:endParaRPr>
                    </a:p>
                  </a:txBody>
                  <a:tcPr marL="9525" marR="9525" marT="9525" marB="0" anchor="b"/>
                </a:tc>
                <a:extLst>
                  <a:ext uri="{0D108BD9-81ED-4DB2-BD59-A6C34878D82A}">
                    <a16:rowId xmlns:a16="http://schemas.microsoft.com/office/drawing/2014/main" val="277042249"/>
                  </a:ext>
                </a:extLst>
              </a:tr>
              <a:tr h="337051">
                <a:tc>
                  <a:txBody>
                    <a:bodyPr/>
                    <a:lstStyle/>
                    <a:p>
                      <a:pPr algn="ctr" fontAlgn="b"/>
                      <a:r>
                        <a:rPr lang="en-US" sz="1100" b="0" u="none" strike="noStrike">
                          <a:effectLst/>
                          <a:latin typeface="Arial Black" panose="020B0A04020102020204" pitchFamily="34" charset="0"/>
                        </a:rPr>
                        <a:t>Sufa</a:t>
                      </a:r>
                      <a:endParaRPr lang="en-US" sz="1100" b="0" i="0" u="none" strike="noStrike">
                        <a:solidFill>
                          <a:srgbClr val="000000"/>
                        </a:solidFill>
                        <a:effectLst/>
                        <a:latin typeface="Arial Black" panose="020B0A04020102020204" pitchFamily="34" charset="0"/>
                      </a:endParaRPr>
                    </a:p>
                  </a:txBody>
                  <a:tcPr marL="9525" marR="9525" marT="9525" marB="0" anchor="b"/>
                </a:tc>
                <a:extLst>
                  <a:ext uri="{0D108BD9-81ED-4DB2-BD59-A6C34878D82A}">
                    <a16:rowId xmlns:a16="http://schemas.microsoft.com/office/drawing/2014/main" val="3842923210"/>
                  </a:ext>
                </a:extLst>
              </a:tr>
              <a:tr h="337051">
                <a:tc>
                  <a:txBody>
                    <a:bodyPr/>
                    <a:lstStyle/>
                    <a:p>
                      <a:pPr algn="ctr" fontAlgn="b"/>
                      <a:r>
                        <a:rPr lang="en-US" sz="1100" b="0" u="none" strike="noStrike" dirty="0">
                          <a:effectLst/>
                          <a:latin typeface="Arial Black" panose="020B0A04020102020204" pitchFamily="34" charset="0"/>
                        </a:rPr>
                        <a:t>Talmei Eliyahu</a:t>
                      </a:r>
                      <a:endParaRPr lang="en-US" sz="1100" b="0" i="0" u="none" strike="noStrike" dirty="0">
                        <a:solidFill>
                          <a:srgbClr val="000000"/>
                        </a:solidFill>
                        <a:effectLst/>
                        <a:latin typeface="Arial Black" panose="020B0A04020102020204" pitchFamily="34" charset="0"/>
                      </a:endParaRPr>
                    </a:p>
                  </a:txBody>
                  <a:tcPr marL="9525" marR="9525" marT="9525" marB="0" anchor="b"/>
                </a:tc>
                <a:extLst>
                  <a:ext uri="{0D108BD9-81ED-4DB2-BD59-A6C34878D82A}">
                    <a16:rowId xmlns:a16="http://schemas.microsoft.com/office/drawing/2014/main" val="3190980006"/>
                  </a:ext>
                </a:extLst>
              </a:tr>
            </a:tbl>
          </a:graphicData>
        </a:graphic>
      </p:graphicFrame>
      <p:graphicFrame>
        <p:nvGraphicFramePr>
          <p:cNvPr id="12" name="Table 11">
            <a:extLst>
              <a:ext uri="{FF2B5EF4-FFF2-40B4-BE49-F238E27FC236}">
                <a16:creationId xmlns:a16="http://schemas.microsoft.com/office/drawing/2014/main" id="{5A1F8E4D-5AC4-46A5-A9AC-A5F64AD989DB}"/>
              </a:ext>
            </a:extLst>
          </p:cNvPr>
          <p:cNvGraphicFramePr>
            <a:graphicFrameLocks noGrp="1"/>
          </p:cNvGraphicFramePr>
          <p:nvPr>
            <p:extLst>
              <p:ext uri="{D42A27DB-BD31-4B8C-83A1-F6EECF244321}">
                <p14:modId xmlns:p14="http://schemas.microsoft.com/office/powerpoint/2010/main" val="1010958326"/>
              </p:ext>
            </p:extLst>
          </p:nvPr>
        </p:nvGraphicFramePr>
        <p:xfrm>
          <a:off x="9972040" y="2627617"/>
          <a:ext cx="2081539" cy="3370510"/>
        </p:xfrm>
        <a:graphic>
          <a:graphicData uri="http://schemas.openxmlformats.org/drawingml/2006/table">
            <a:tbl>
              <a:tblPr>
                <a:tableStyleId>{5C22544A-7EE6-4342-B048-85BDC9FD1C3A}</a:tableStyleId>
              </a:tblPr>
              <a:tblGrid>
                <a:gridCol w="2081539">
                  <a:extLst>
                    <a:ext uri="{9D8B030D-6E8A-4147-A177-3AD203B41FA5}">
                      <a16:colId xmlns:a16="http://schemas.microsoft.com/office/drawing/2014/main" val="2243016085"/>
                    </a:ext>
                  </a:extLst>
                </a:gridCol>
              </a:tblGrid>
              <a:tr h="337051">
                <a:tc>
                  <a:txBody>
                    <a:bodyPr/>
                    <a:lstStyle/>
                    <a:p>
                      <a:pPr algn="ctr" fontAlgn="b"/>
                      <a:r>
                        <a:rPr lang="en-US" sz="1100" b="0" u="none" strike="noStrike">
                          <a:effectLst/>
                          <a:latin typeface="Arial Black" panose="020B0A04020102020204" pitchFamily="34" charset="0"/>
                        </a:rPr>
                        <a:t>Talmei Yosef</a:t>
                      </a:r>
                      <a:endParaRPr lang="en-US" sz="1100" b="0" i="0" u="none" strike="noStrike">
                        <a:solidFill>
                          <a:srgbClr val="000000"/>
                        </a:solidFill>
                        <a:effectLst/>
                        <a:latin typeface="Arial Black" panose="020B0A04020102020204" pitchFamily="34" charset="0"/>
                      </a:endParaRPr>
                    </a:p>
                  </a:txBody>
                  <a:tcPr marL="9525" marR="9525" marT="9525" marB="0" anchor="b"/>
                </a:tc>
                <a:extLst>
                  <a:ext uri="{0D108BD9-81ED-4DB2-BD59-A6C34878D82A}">
                    <a16:rowId xmlns:a16="http://schemas.microsoft.com/office/drawing/2014/main" val="3798421339"/>
                  </a:ext>
                </a:extLst>
              </a:tr>
              <a:tr h="337051">
                <a:tc>
                  <a:txBody>
                    <a:bodyPr/>
                    <a:lstStyle/>
                    <a:p>
                      <a:pPr algn="ctr" fontAlgn="b"/>
                      <a:r>
                        <a:rPr lang="en-US" sz="1100" b="0" u="none" strike="noStrike">
                          <a:effectLst/>
                          <a:latin typeface="Arial Black" panose="020B0A04020102020204" pitchFamily="34" charset="0"/>
                        </a:rPr>
                        <a:t>Tkuma</a:t>
                      </a:r>
                      <a:endParaRPr lang="en-US" sz="1100" b="0" i="0" u="none" strike="noStrike">
                        <a:solidFill>
                          <a:srgbClr val="000000"/>
                        </a:solidFill>
                        <a:effectLst/>
                        <a:latin typeface="Arial Black" panose="020B0A04020102020204" pitchFamily="34" charset="0"/>
                      </a:endParaRPr>
                    </a:p>
                  </a:txBody>
                  <a:tcPr marL="9525" marR="9525" marT="9525" marB="0" anchor="b"/>
                </a:tc>
                <a:extLst>
                  <a:ext uri="{0D108BD9-81ED-4DB2-BD59-A6C34878D82A}">
                    <a16:rowId xmlns:a16="http://schemas.microsoft.com/office/drawing/2014/main" val="4116566400"/>
                  </a:ext>
                </a:extLst>
              </a:tr>
              <a:tr h="337051">
                <a:tc>
                  <a:txBody>
                    <a:bodyPr/>
                    <a:lstStyle/>
                    <a:p>
                      <a:pPr algn="ctr" fontAlgn="b"/>
                      <a:r>
                        <a:rPr lang="en-US" sz="1100" b="0" u="none" strike="noStrike">
                          <a:effectLst/>
                          <a:latin typeface="Arial Black" panose="020B0A04020102020204" pitchFamily="34" charset="0"/>
                        </a:rPr>
                        <a:t>Tzohar</a:t>
                      </a:r>
                      <a:endParaRPr lang="en-US" sz="1100" b="0" i="0" u="none" strike="noStrike">
                        <a:solidFill>
                          <a:srgbClr val="000000"/>
                        </a:solidFill>
                        <a:effectLst/>
                        <a:latin typeface="Arial Black" panose="020B0A04020102020204" pitchFamily="34" charset="0"/>
                      </a:endParaRPr>
                    </a:p>
                  </a:txBody>
                  <a:tcPr marL="9525" marR="9525" marT="9525" marB="0" anchor="b"/>
                </a:tc>
                <a:extLst>
                  <a:ext uri="{0D108BD9-81ED-4DB2-BD59-A6C34878D82A}">
                    <a16:rowId xmlns:a16="http://schemas.microsoft.com/office/drawing/2014/main" val="3849003237"/>
                  </a:ext>
                </a:extLst>
              </a:tr>
              <a:tr h="337051">
                <a:tc>
                  <a:txBody>
                    <a:bodyPr/>
                    <a:lstStyle/>
                    <a:p>
                      <a:pPr algn="ctr" fontAlgn="b"/>
                      <a:r>
                        <a:rPr lang="en-US" sz="1100" b="0" u="none" strike="noStrike" dirty="0" err="1">
                          <a:effectLst/>
                          <a:latin typeface="Arial Black" panose="020B0A04020102020204" pitchFamily="34" charset="0"/>
                        </a:rPr>
                        <a:t>Yachini</a:t>
                      </a:r>
                      <a:endParaRPr lang="en-US" sz="1100" b="0" i="0" u="none" strike="noStrike" dirty="0">
                        <a:solidFill>
                          <a:srgbClr val="000000"/>
                        </a:solidFill>
                        <a:effectLst/>
                        <a:latin typeface="Arial Black" panose="020B0A04020102020204" pitchFamily="34" charset="0"/>
                      </a:endParaRPr>
                    </a:p>
                  </a:txBody>
                  <a:tcPr marL="9525" marR="9525" marT="9525" marB="0" anchor="b"/>
                </a:tc>
                <a:extLst>
                  <a:ext uri="{0D108BD9-81ED-4DB2-BD59-A6C34878D82A}">
                    <a16:rowId xmlns:a16="http://schemas.microsoft.com/office/drawing/2014/main" val="2039283069"/>
                  </a:ext>
                </a:extLst>
              </a:tr>
              <a:tr h="337051">
                <a:tc>
                  <a:txBody>
                    <a:bodyPr/>
                    <a:lstStyle/>
                    <a:p>
                      <a:pPr algn="ctr" fontAlgn="b"/>
                      <a:r>
                        <a:rPr lang="en-US" sz="1100" b="0" u="none" strike="noStrike">
                          <a:effectLst/>
                          <a:latin typeface="Arial Black" panose="020B0A04020102020204" pitchFamily="34" charset="0"/>
                        </a:rPr>
                        <a:t>Yad Mordechai</a:t>
                      </a:r>
                      <a:endParaRPr lang="en-US" sz="1100" b="0" i="0" u="none" strike="noStrike">
                        <a:solidFill>
                          <a:srgbClr val="000000"/>
                        </a:solidFill>
                        <a:effectLst/>
                        <a:latin typeface="Arial Black" panose="020B0A04020102020204" pitchFamily="34" charset="0"/>
                      </a:endParaRPr>
                    </a:p>
                  </a:txBody>
                  <a:tcPr marL="9525" marR="9525" marT="9525" marB="0" anchor="b"/>
                </a:tc>
                <a:extLst>
                  <a:ext uri="{0D108BD9-81ED-4DB2-BD59-A6C34878D82A}">
                    <a16:rowId xmlns:a16="http://schemas.microsoft.com/office/drawing/2014/main" val="1521239260"/>
                  </a:ext>
                </a:extLst>
              </a:tr>
              <a:tr h="337051">
                <a:tc>
                  <a:txBody>
                    <a:bodyPr/>
                    <a:lstStyle/>
                    <a:p>
                      <a:pPr algn="ctr" fontAlgn="b"/>
                      <a:r>
                        <a:rPr lang="en-US" sz="1100" b="0" u="none" strike="noStrike">
                          <a:effectLst/>
                          <a:latin typeface="Arial Black" panose="020B0A04020102020204" pitchFamily="34" charset="0"/>
                        </a:rPr>
                        <a:t>Yated</a:t>
                      </a:r>
                      <a:endParaRPr lang="en-US" sz="1100" b="0" i="0" u="none" strike="noStrike">
                        <a:solidFill>
                          <a:srgbClr val="000000"/>
                        </a:solidFill>
                        <a:effectLst/>
                        <a:latin typeface="Arial Black" panose="020B0A04020102020204" pitchFamily="34" charset="0"/>
                      </a:endParaRPr>
                    </a:p>
                  </a:txBody>
                  <a:tcPr marL="9525" marR="9525" marT="9525" marB="0" anchor="b"/>
                </a:tc>
                <a:extLst>
                  <a:ext uri="{0D108BD9-81ED-4DB2-BD59-A6C34878D82A}">
                    <a16:rowId xmlns:a16="http://schemas.microsoft.com/office/drawing/2014/main" val="3931465050"/>
                  </a:ext>
                </a:extLst>
              </a:tr>
              <a:tr h="337051">
                <a:tc>
                  <a:txBody>
                    <a:bodyPr/>
                    <a:lstStyle/>
                    <a:p>
                      <a:pPr algn="ctr" fontAlgn="b"/>
                      <a:r>
                        <a:rPr lang="en-US" sz="1100" b="0" u="none" strike="noStrike">
                          <a:effectLst/>
                          <a:latin typeface="Arial Black" panose="020B0A04020102020204" pitchFamily="34" charset="0"/>
                        </a:rPr>
                        <a:t>Yesha</a:t>
                      </a:r>
                      <a:endParaRPr lang="en-US" sz="1100" b="0" i="0" u="none" strike="noStrike">
                        <a:solidFill>
                          <a:srgbClr val="000000"/>
                        </a:solidFill>
                        <a:effectLst/>
                        <a:latin typeface="Arial Black" panose="020B0A04020102020204" pitchFamily="34" charset="0"/>
                      </a:endParaRPr>
                    </a:p>
                  </a:txBody>
                  <a:tcPr marL="9525" marR="9525" marT="9525" marB="0" anchor="b"/>
                </a:tc>
                <a:extLst>
                  <a:ext uri="{0D108BD9-81ED-4DB2-BD59-A6C34878D82A}">
                    <a16:rowId xmlns:a16="http://schemas.microsoft.com/office/drawing/2014/main" val="2780433461"/>
                  </a:ext>
                </a:extLst>
              </a:tr>
              <a:tr h="337051">
                <a:tc>
                  <a:txBody>
                    <a:bodyPr/>
                    <a:lstStyle/>
                    <a:p>
                      <a:pPr algn="ctr" fontAlgn="b"/>
                      <a:r>
                        <a:rPr lang="en-US" sz="1100" b="0" u="none" strike="noStrike">
                          <a:effectLst/>
                          <a:latin typeface="Arial Black" panose="020B0A04020102020204" pitchFamily="34" charset="0"/>
                        </a:rPr>
                        <a:t>Yevul</a:t>
                      </a:r>
                      <a:endParaRPr lang="en-US" sz="1100" b="0" i="0" u="none" strike="noStrike">
                        <a:solidFill>
                          <a:srgbClr val="000000"/>
                        </a:solidFill>
                        <a:effectLst/>
                        <a:latin typeface="Arial Black" panose="020B0A04020102020204" pitchFamily="34" charset="0"/>
                      </a:endParaRPr>
                    </a:p>
                  </a:txBody>
                  <a:tcPr marL="9525" marR="9525" marT="9525" marB="0" anchor="b"/>
                </a:tc>
                <a:extLst>
                  <a:ext uri="{0D108BD9-81ED-4DB2-BD59-A6C34878D82A}">
                    <a16:rowId xmlns:a16="http://schemas.microsoft.com/office/drawing/2014/main" val="1035672319"/>
                  </a:ext>
                </a:extLst>
              </a:tr>
              <a:tr h="337051">
                <a:tc>
                  <a:txBody>
                    <a:bodyPr/>
                    <a:lstStyle/>
                    <a:p>
                      <a:pPr algn="ctr" fontAlgn="b"/>
                      <a:r>
                        <a:rPr lang="en-US" sz="1100" b="0" u="none" strike="noStrike">
                          <a:effectLst/>
                          <a:latin typeface="Arial Black" panose="020B0A04020102020204" pitchFamily="34" charset="0"/>
                        </a:rPr>
                        <a:t>Zikim</a:t>
                      </a:r>
                      <a:endParaRPr lang="en-US" sz="1100" b="0" i="0" u="none" strike="noStrike">
                        <a:solidFill>
                          <a:srgbClr val="000000"/>
                        </a:solidFill>
                        <a:effectLst/>
                        <a:latin typeface="Arial Black" panose="020B0A04020102020204" pitchFamily="34" charset="0"/>
                      </a:endParaRPr>
                    </a:p>
                  </a:txBody>
                  <a:tcPr marL="9525" marR="9525" marT="9525" marB="0" anchor="b"/>
                </a:tc>
                <a:extLst>
                  <a:ext uri="{0D108BD9-81ED-4DB2-BD59-A6C34878D82A}">
                    <a16:rowId xmlns:a16="http://schemas.microsoft.com/office/drawing/2014/main" val="3159713731"/>
                  </a:ext>
                </a:extLst>
              </a:tr>
              <a:tr h="337051">
                <a:tc>
                  <a:txBody>
                    <a:bodyPr/>
                    <a:lstStyle/>
                    <a:p>
                      <a:pPr algn="ctr" fontAlgn="b"/>
                      <a:r>
                        <a:rPr lang="en-US" sz="1100" b="0" u="none" strike="noStrike" dirty="0" err="1">
                          <a:effectLst/>
                          <a:latin typeface="Arial Black" panose="020B0A04020102020204" pitchFamily="34" charset="0"/>
                        </a:rPr>
                        <a:t>Zimrat</a:t>
                      </a:r>
                      <a:endParaRPr lang="en-US" sz="1100" b="0" i="0" u="none" strike="noStrike" dirty="0">
                        <a:solidFill>
                          <a:srgbClr val="000000"/>
                        </a:solidFill>
                        <a:effectLst/>
                        <a:latin typeface="Arial Black" panose="020B0A04020102020204" pitchFamily="34" charset="0"/>
                      </a:endParaRPr>
                    </a:p>
                  </a:txBody>
                  <a:tcPr marL="9525" marR="9525" marT="9525" marB="0" anchor="b"/>
                </a:tc>
                <a:extLst>
                  <a:ext uri="{0D108BD9-81ED-4DB2-BD59-A6C34878D82A}">
                    <a16:rowId xmlns:a16="http://schemas.microsoft.com/office/drawing/2014/main" val="1433799525"/>
                  </a:ext>
                </a:extLst>
              </a:tr>
            </a:tbl>
          </a:graphicData>
        </a:graphic>
      </p:graphicFrame>
    </p:spTree>
    <p:extLst>
      <p:ext uri="{BB962C8B-B14F-4D97-AF65-F5344CB8AC3E}">
        <p14:creationId xmlns:p14="http://schemas.microsoft.com/office/powerpoint/2010/main" val="23660246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go, company name&#10;&#10;Description automatically generated">
            <a:extLst>
              <a:ext uri="{FF2B5EF4-FFF2-40B4-BE49-F238E27FC236}">
                <a16:creationId xmlns:a16="http://schemas.microsoft.com/office/drawing/2014/main" id="{207EE765-F4EA-4CA0-BA64-DD83E3AF365A}"/>
              </a:ext>
            </a:extLst>
          </p:cNvPr>
          <p:cNvPicPr/>
          <p:nvPr/>
        </p:nvPicPr>
        <p:blipFill>
          <a:blip r:embed="rId2" cstate="print">
            <a:extLst>
              <a:ext uri="{28A0092B-C50C-407E-A947-70E740481C1C}">
                <a14:useLocalDpi xmlns:a14="http://schemas.microsoft.com/office/drawing/2010/main" val="0"/>
              </a:ext>
            </a:extLst>
          </a:blip>
          <a:stretch>
            <a:fillRect/>
          </a:stretch>
        </p:blipFill>
        <p:spPr>
          <a:xfrm rot="20243025">
            <a:off x="-29665" y="501826"/>
            <a:ext cx="2846070" cy="11811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6" name="תמונה 24" descr="תמונה שמכילה טקסט&#10;&#10;התיאור נוצר באופן אוטומטי">
            <a:extLst>
              <a:ext uri="{FF2B5EF4-FFF2-40B4-BE49-F238E27FC236}">
                <a16:creationId xmlns:a16="http://schemas.microsoft.com/office/drawing/2014/main" id="{F2E686B9-F965-43AD-839A-5B8B526C916C}"/>
              </a:ext>
            </a:extLst>
          </p:cNvPr>
          <p:cNvPicPr/>
          <p:nvPr/>
        </p:nvPicPr>
        <p:blipFill>
          <a:blip r:embed="rId3">
            <a:extLst>
              <a:ext uri="{28A0092B-C50C-407E-A947-70E740481C1C}">
                <a14:useLocalDpi xmlns:a14="http://schemas.microsoft.com/office/drawing/2010/main" val="0"/>
              </a:ext>
            </a:extLst>
          </a:blip>
          <a:stretch>
            <a:fillRect/>
          </a:stretch>
        </p:blipFill>
        <p:spPr>
          <a:xfrm>
            <a:off x="8397135" y="128563"/>
            <a:ext cx="3937933" cy="1920946"/>
          </a:xfrm>
          <a:prstGeom prst="rect">
            <a:avLst/>
          </a:prstGeom>
        </p:spPr>
      </p:pic>
      <p:pic>
        <p:nvPicPr>
          <p:cNvPr id="7" name="Picture 6">
            <a:extLst>
              <a:ext uri="{FF2B5EF4-FFF2-40B4-BE49-F238E27FC236}">
                <a16:creationId xmlns:a16="http://schemas.microsoft.com/office/drawing/2014/main" id="{C6D72F1C-6B55-443C-A240-63D0F26C2C79}"/>
              </a:ext>
            </a:extLst>
          </p:cNvPr>
          <p:cNvPicPr>
            <a:picLocks noChangeAspect="1"/>
          </p:cNvPicPr>
          <p:nvPr/>
        </p:nvPicPr>
        <p:blipFill>
          <a:blip r:embed="rId4"/>
          <a:stretch>
            <a:fillRect/>
          </a:stretch>
        </p:blipFill>
        <p:spPr>
          <a:xfrm>
            <a:off x="1073020" y="1866799"/>
            <a:ext cx="9862458" cy="4898571"/>
          </a:xfrm>
          <a:prstGeom prst="rect">
            <a:avLst/>
          </a:prstGeom>
          <a:ln>
            <a:noFill/>
          </a:ln>
          <a:effectLst>
            <a:softEdge rad="112500"/>
          </a:effectLst>
        </p:spPr>
      </p:pic>
      <p:pic>
        <p:nvPicPr>
          <p:cNvPr id="10" name="Graphic 9" descr="Flag with solid fill">
            <a:extLst>
              <a:ext uri="{FF2B5EF4-FFF2-40B4-BE49-F238E27FC236}">
                <a16:creationId xmlns:a16="http://schemas.microsoft.com/office/drawing/2014/main" id="{27BF9169-19D1-4698-9118-F26252FBD0B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332630" y="5757697"/>
            <a:ext cx="275253" cy="275253"/>
          </a:xfrm>
          <a:prstGeom prst="rect">
            <a:avLst/>
          </a:prstGeom>
        </p:spPr>
      </p:pic>
      <p:pic>
        <p:nvPicPr>
          <p:cNvPr id="11" name="Graphic 10" descr="Flag with solid fill">
            <a:extLst>
              <a:ext uri="{FF2B5EF4-FFF2-40B4-BE49-F238E27FC236}">
                <a16:creationId xmlns:a16="http://schemas.microsoft.com/office/drawing/2014/main" id="{838EBFDD-A240-47F2-9229-69BF08DEBFF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012032" y="5815453"/>
            <a:ext cx="275253" cy="275253"/>
          </a:xfrm>
          <a:prstGeom prst="rect">
            <a:avLst/>
          </a:prstGeom>
        </p:spPr>
      </p:pic>
      <p:pic>
        <p:nvPicPr>
          <p:cNvPr id="12" name="Graphic 11" descr="Flag with solid fill">
            <a:extLst>
              <a:ext uri="{FF2B5EF4-FFF2-40B4-BE49-F238E27FC236}">
                <a16:creationId xmlns:a16="http://schemas.microsoft.com/office/drawing/2014/main" id="{5103ECBD-F8A8-4F5A-92BE-7745753E279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422379" y="5620071"/>
            <a:ext cx="275253" cy="275253"/>
          </a:xfrm>
          <a:prstGeom prst="rect">
            <a:avLst/>
          </a:prstGeom>
        </p:spPr>
      </p:pic>
      <p:pic>
        <p:nvPicPr>
          <p:cNvPr id="13" name="Graphic 12" descr="Flag with solid fill">
            <a:extLst>
              <a:ext uri="{FF2B5EF4-FFF2-40B4-BE49-F238E27FC236}">
                <a16:creationId xmlns:a16="http://schemas.microsoft.com/office/drawing/2014/main" id="{11A4BE93-140E-446B-A861-84F429E9DAA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438551" y="6178482"/>
            <a:ext cx="275253" cy="275253"/>
          </a:xfrm>
          <a:prstGeom prst="rect">
            <a:avLst/>
          </a:prstGeom>
        </p:spPr>
      </p:pic>
      <p:pic>
        <p:nvPicPr>
          <p:cNvPr id="14" name="Graphic 13" descr="Flag with solid fill">
            <a:extLst>
              <a:ext uri="{FF2B5EF4-FFF2-40B4-BE49-F238E27FC236}">
                <a16:creationId xmlns:a16="http://schemas.microsoft.com/office/drawing/2014/main" id="{772604AA-1E04-440A-BB6D-030CB737347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243425" y="6216519"/>
            <a:ext cx="275253" cy="275253"/>
          </a:xfrm>
          <a:prstGeom prst="rect">
            <a:avLst/>
          </a:prstGeom>
        </p:spPr>
      </p:pic>
      <p:pic>
        <p:nvPicPr>
          <p:cNvPr id="15" name="Graphic 14" descr="Flag with solid fill">
            <a:extLst>
              <a:ext uri="{FF2B5EF4-FFF2-40B4-BE49-F238E27FC236}">
                <a16:creationId xmlns:a16="http://schemas.microsoft.com/office/drawing/2014/main" id="{8751A207-C4E6-4F03-8683-08B18298C96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968172" y="6235688"/>
            <a:ext cx="275253" cy="275253"/>
          </a:xfrm>
          <a:prstGeom prst="rect">
            <a:avLst/>
          </a:prstGeom>
        </p:spPr>
      </p:pic>
      <p:pic>
        <p:nvPicPr>
          <p:cNvPr id="16" name="Graphic 15" descr="Flag with solid fill">
            <a:extLst>
              <a:ext uri="{FF2B5EF4-FFF2-40B4-BE49-F238E27FC236}">
                <a16:creationId xmlns:a16="http://schemas.microsoft.com/office/drawing/2014/main" id="{928D1CB4-FFD1-49F1-ADB4-0D9CA7D17EE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810365" y="6284504"/>
            <a:ext cx="275253" cy="275253"/>
          </a:xfrm>
          <a:prstGeom prst="rect">
            <a:avLst/>
          </a:prstGeom>
        </p:spPr>
      </p:pic>
      <p:pic>
        <p:nvPicPr>
          <p:cNvPr id="17" name="Graphic 16" descr="Flag with solid fill">
            <a:extLst>
              <a:ext uri="{FF2B5EF4-FFF2-40B4-BE49-F238E27FC236}">
                <a16:creationId xmlns:a16="http://schemas.microsoft.com/office/drawing/2014/main" id="{0981185C-FD37-4AA7-B59B-B4CA5E8CA9E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879178" y="6078893"/>
            <a:ext cx="275253" cy="275253"/>
          </a:xfrm>
          <a:prstGeom prst="rect">
            <a:avLst/>
          </a:prstGeom>
        </p:spPr>
      </p:pic>
      <p:pic>
        <p:nvPicPr>
          <p:cNvPr id="18" name="Graphic 17" descr="Flag with solid fill">
            <a:extLst>
              <a:ext uri="{FF2B5EF4-FFF2-40B4-BE49-F238E27FC236}">
                <a16:creationId xmlns:a16="http://schemas.microsoft.com/office/drawing/2014/main" id="{C2947D5F-6BB9-4013-9CA3-BCDB129BAEC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016805" y="6009252"/>
            <a:ext cx="275253" cy="275253"/>
          </a:xfrm>
          <a:prstGeom prst="rect">
            <a:avLst/>
          </a:prstGeom>
        </p:spPr>
      </p:pic>
      <p:pic>
        <p:nvPicPr>
          <p:cNvPr id="19" name="Graphic 18" descr="Flag with solid fill">
            <a:extLst>
              <a:ext uri="{FF2B5EF4-FFF2-40B4-BE49-F238E27FC236}">
                <a16:creationId xmlns:a16="http://schemas.microsoft.com/office/drawing/2014/main" id="{0EFE8E9E-57C0-4C69-BE2D-CA4319FC4B8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174611" y="6012836"/>
            <a:ext cx="275253" cy="275253"/>
          </a:xfrm>
          <a:prstGeom prst="rect">
            <a:avLst/>
          </a:prstGeom>
        </p:spPr>
      </p:pic>
      <p:pic>
        <p:nvPicPr>
          <p:cNvPr id="20" name="Graphic 19" descr="Flag with solid fill">
            <a:extLst>
              <a:ext uri="{FF2B5EF4-FFF2-40B4-BE49-F238E27FC236}">
                <a16:creationId xmlns:a16="http://schemas.microsoft.com/office/drawing/2014/main" id="{39C3B8ED-E4CE-4EBA-AFCE-A1194B39833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063854" y="5803640"/>
            <a:ext cx="275253" cy="275253"/>
          </a:xfrm>
          <a:prstGeom prst="rect">
            <a:avLst/>
          </a:prstGeom>
        </p:spPr>
      </p:pic>
      <p:pic>
        <p:nvPicPr>
          <p:cNvPr id="21" name="Graphic 20" descr="Flag with solid fill">
            <a:extLst>
              <a:ext uri="{FF2B5EF4-FFF2-40B4-BE49-F238E27FC236}">
                <a16:creationId xmlns:a16="http://schemas.microsoft.com/office/drawing/2014/main" id="{20D712C5-E039-43C3-841D-3541EB4FB11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633870" y="5900834"/>
            <a:ext cx="275253" cy="275253"/>
          </a:xfrm>
          <a:prstGeom prst="rect">
            <a:avLst/>
          </a:prstGeom>
        </p:spPr>
      </p:pic>
      <p:pic>
        <p:nvPicPr>
          <p:cNvPr id="22" name="Graphic 21" descr="Flag with solid fill">
            <a:extLst>
              <a:ext uri="{FF2B5EF4-FFF2-40B4-BE49-F238E27FC236}">
                <a16:creationId xmlns:a16="http://schemas.microsoft.com/office/drawing/2014/main" id="{8D816F61-40A7-4493-833F-6119D6AD160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066259" y="6176087"/>
            <a:ext cx="275253" cy="275253"/>
          </a:xfrm>
          <a:prstGeom prst="rect">
            <a:avLst/>
          </a:prstGeom>
        </p:spPr>
      </p:pic>
      <p:pic>
        <p:nvPicPr>
          <p:cNvPr id="23" name="Graphic 22" descr="Flag with solid fill">
            <a:extLst>
              <a:ext uri="{FF2B5EF4-FFF2-40B4-BE49-F238E27FC236}">
                <a16:creationId xmlns:a16="http://schemas.microsoft.com/office/drawing/2014/main" id="{C7487761-57D1-4CF2-8E6D-0E1BE577A3B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934076" y="6038461"/>
            <a:ext cx="275253" cy="275253"/>
          </a:xfrm>
          <a:prstGeom prst="rect">
            <a:avLst/>
          </a:prstGeom>
        </p:spPr>
      </p:pic>
      <p:pic>
        <p:nvPicPr>
          <p:cNvPr id="24" name="Graphic 23" descr="Flag with solid fill">
            <a:extLst>
              <a:ext uri="{FF2B5EF4-FFF2-40B4-BE49-F238E27FC236}">
                <a16:creationId xmlns:a16="http://schemas.microsoft.com/office/drawing/2014/main" id="{3E12994A-D978-4C6C-9E06-5ABA5B738A3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476886" y="3677874"/>
            <a:ext cx="275253" cy="275253"/>
          </a:xfrm>
          <a:prstGeom prst="rect">
            <a:avLst/>
          </a:prstGeom>
        </p:spPr>
      </p:pic>
      <p:pic>
        <p:nvPicPr>
          <p:cNvPr id="25" name="Graphic 24" descr="Flag with solid fill">
            <a:extLst>
              <a:ext uri="{FF2B5EF4-FFF2-40B4-BE49-F238E27FC236}">
                <a16:creationId xmlns:a16="http://schemas.microsoft.com/office/drawing/2014/main" id="{E0D06175-FD82-467B-B001-0BD3B868C8E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614513" y="4040830"/>
            <a:ext cx="275253" cy="275253"/>
          </a:xfrm>
          <a:prstGeom prst="rect">
            <a:avLst/>
          </a:prstGeom>
        </p:spPr>
      </p:pic>
      <p:pic>
        <p:nvPicPr>
          <p:cNvPr id="26" name="Graphic 25" descr="Flag with solid fill">
            <a:extLst>
              <a:ext uri="{FF2B5EF4-FFF2-40B4-BE49-F238E27FC236}">
                <a16:creationId xmlns:a16="http://schemas.microsoft.com/office/drawing/2014/main" id="{C7BEBF70-5568-463E-AED4-0598C4A9496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052345" y="4040831"/>
            <a:ext cx="275253" cy="275253"/>
          </a:xfrm>
          <a:prstGeom prst="rect">
            <a:avLst/>
          </a:prstGeom>
        </p:spPr>
      </p:pic>
      <p:pic>
        <p:nvPicPr>
          <p:cNvPr id="27" name="Graphic 26" descr="Flag with solid fill">
            <a:extLst>
              <a:ext uri="{FF2B5EF4-FFF2-40B4-BE49-F238E27FC236}">
                <a16:creationId xmlns:a16="http://schemas.microsoft.com/office/drawing/2014/main" id="{3DC3AF83-B9DB-4DA5-9BFE-6CE8B9A1C31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846064" y="4526833"/>
            <a:ext cx="275253" cy="275253"/>
          </a:xfrm>
          <a:prstGeom prst="rect">
            <a:avLst/>
          </a:prstGeom>
        </p:spPr>
      </p:pic>
      <p:pic>
        <p:nvPicPr>
          <p:cNvPr id="28" name="Graphic 27" descr="Flag with solid fill">
            <a:extLst>
              <a:ext uri="{FF2B5EF4-FFF2-40B4-BE49-F238E27FC236}">
                <a16:creationId xmlns:a16="http://schemas.microsoft.com/office/drawing/2014/main" id="{B1878F82-C02E-4D3F-A710-D9495BD2D98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359005" y="6009252"/>
            <a:ext cx="275253" cy="275253"/>
          </a:xfrm>
          <a:prstGeom prst="rect">
            <a:avLst/>
          </a:prstGeom>
        </p:spPr>
      </p:pic>
      <p:pic>
        <p:nvPicPr>
          <p:cNvPr id="29" name="Graphic 28" descr="Flag with solid fill">
            <a:extLst>
              <a:ext uri="{FF2B5EF4-FFF2-40B4-BE49-F238E27FC236}">
                <a16:creationId xmlns:a16="http://schemas.microsoft.com/office/drawing/2014/main" id="{D0518CB5-C069-4A34-8E2E-1F3F5257DB9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045726" y="4526833"/>
            <a:ext cx="275253" cy="275253"/>
          </a:xfrm>
          <a:prstGeom prst="rect">
            <a:avLst/>
          </a:prstGeom>
        </p:spPr>
      </p:pic>
      <p:pic>
        <p:nvPicPr>
          <p:cNvPr id="30" name="Graphic 29" descr="Flag with solid fill">
            <a:extLst>
              <a:ext uri="{FF2B5EF4-FFF2-40B4-BE49-F238E27FC236}">
                <a16:creationId xmlns:a16="http://schemas.microsoft.com/office/drawing/2014/main" id="{21717C4D-C5AC-451F-A011-453A717BA9E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287285" y="4762150"/>
            <a:ext cx="275253" cy="275253"/>
          </a:xfrm>
          <a:prstGeom prst="rect">
            <a:avLst/>
          </a:prstGeom>
        </p:spPr>
      </p:pic>
      <p:pic>
        <p:nvPicPr>
          <p:cNvPr id="31" name="Graphic 30" descr="Flag with solid fill">
            <a:extLst>
              <a:ext uri="{FF2B5EF4-FFF2-40B4-BE49-F238E27FC236}">
                <a16:creationId xmlns:a16="http://schemas.microsoft.com/office/drawing/2014/main" id="{6B10634C-C71C-486B-B8D8-922D00A4D04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045727" y="4910142"/>
            <a:ext cx="275253" cy="275253"/>
          </a:xfrm>
          <a:prstGeom prst="rect">
            <a:avLst/>
          </a:prstGeom>
        </p:spPr>
      </p:pic>
      <p:pic>
        <p:nvPicPr>
          <p:cNvPr id="32" name="Graphic 31" descr="Flag with solid fill">
            <a:extLst>
              <a:ext uri="{FF2B5EF4-FFF2-40B4-BE49-F238E27FC236}">
                <a16:creationId xmlns:a16="http://schemas.microsoft.com/office/drawing/2014/main" id="{203236F3-78EC-46B1-875E-ECC4B824B2D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119150" y="5213924"/>
            <a:ext cx="275253" cy="275253"/>
          </a:xfrm>
          <a:prstGeom prst="rect">
            <a:avLst/>
          </a:prstGeom>
        </p:spPr>
      </p:pic>
      <p:pic>
        <p:nvPicPr>
          <p:cNvPr id="33" name="Graphic 32" descr="Flag with solid fill">
            <a:extLst>
              <a:ext uri="{FF2B5EF4-FFF2-40B4-BE49-F238E27FC236}">
                <a16:creationId xmlns:a16="http://schemas.microsoft.com/office/drawing/2014/main" id="{8C4F0CA0-75D3-4D7D-9CC6-994B0423A84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804263" y="5230485"/>
            <a:ext cx="275253" cy="275253"/>
          </a:xfrm>
          <a:prstGeom prst="rect">
            <a:avLst/>
          </a:prstGeom>
        </p:spPr>
      </p:pic>
      <p:pic>
        <p:nvPicPr>
          <p:cNvPr id="34" name="Graphic 33" descr="Flag with solid fill">
            <a:extLst>
              <a:ext uri="{FF2B5EF4-FFF2-40B4-BE49-F238E27FC236}">
                <a16:creationId xmlns:a16="http://schemas.microsoft.com/office/drawing/2014/main" id="{14D65EAD-1287-4AE7-A649-8F54FDB7117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967628" y="5458314"/>
            <a:ext cx="275253" cy="275253"/>
          </a:xfrm>
          <a:prstGeom prst="rect">
            <a:avLst/>
          </a:prstGeom>
        </p:spPr>
      </p:pic>
      <p:pic>
        <p:nvPicPr>
          <p:cNvPr id="35" name="Graphic 34" descr="Flag with solid fill">
            <a:extLst>
              <a:ext uri="{FF2B5EF4-FFF2-40B4-BE49-F238E27FC236}">
                <a16:creationId xmlns:a16="http://schemas.microsoft.com/office/drawing/2014/main" id="{F331E472-61CF-4936-BA31-5365751B56F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671017" y="5939030"/>
            <a:ext cx="275253" cy="275253"/>
          </a:xfrm>
          <a:prstGeom prst="rect">
            <a:avLst/>
          </a:prstGeom>
        </p:spPr>
      </p:pic>
      <p:pic>
        <p:nvPicPr>
          <p:cNvPr id="36" name="Graphic 35" descr="Flag with solid fill">
            <a:extLst>
              <a:ext uri="{FF2B5EF4-FFF2-40B4-BE49-F238E27FC236}">
                <a16:creationId xmlns:a16="http://schemas.microsoft.com/office/drawing/2014/main" id="{36E87DF5-A383-4E84-A72C-FBD30734752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591105" y="5860301"/>
            <a:ext cx="275253" cy="275253"/>
          </a:xfrm>
          <a:prstGeom prst="rect">
            <a:avLst/>
          </a:prstGeom>
        </p:spPr>
      </p:pic>
      <p:pic>
        <p:nvPicPr>
          <p:cNvPr id="37" name="Graphic 36" descr="Flag with solid fill">
            <a:extLst>
              <a:ext uri="{FF2B5EF4-FFF2-40B4-BE49-F238E27FC236}">
                <a16:creationId xmlns:a16="http://schemas.microsoft.com/office/drawing/2014/main" id="{AC272358-2C79-45BE-8A24-0E5DB62E996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363547" y="6026215"/>
            <a:ext cx="275253" cy="275253"/>
          </a:xfrm>
          <a:prstGeom prst="rect">
            <a:avLst/>
          </a:prstGeom>
        </p:spPr>
      </p:pic>
      <p:pic>
        <p:nvPicPr>
          <p:cNvPr id="38" name="Graphic 37" descr="Flag with solid fill">
            <a:extLst>
              <a:ext uri="{FF2B5EF4-FFF2-40B4-BE49-F238E27FC236}">
                <a16:creationId xmlns:a16="http://schemas.microsoft.com/office/drawing/2014/main" id="{DE69DEDC-A216-4AD7-BF0A-3FE5C4C7893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256636" y="5953079"/>
            <a:ext cx="275253" cy="275253"/>
          </a:xfrm>
          <a:prstGeom prst="rect">
            <a:avLst/>
          </a:prstGeom>
        </p:spPr>
      </p:pic>
      <p:pic>
        <p:nvPicPr>
          <p:cNvPr id="39" name="Graphic 38" descr="Flag with solid fill">
            <a:extLst>
              <a:ext uri="{FF2B5EF4-FFF2-40B4-BE49-F238E27FC236}">
                <a16:creationId xmlns:a16="http://schemas.microsoft.com/office/drawing/2014/main" id="{0447FE54-61E5-485D-9E1E-9AF4093E28F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348802" y="5918278"/>
            <a:ext cx="275253" cy="275253"/>
          </a:xfrm>
          <a:prstGeom prst="rect">
            <a:avLst/>
          </a:prstGeom>
        </p:spPr>
      </p:pic>
      <p:pic>
        <p:nvPicPr>
          <p:cNvPr id="40" name="Graphic 39" descr="Flag with solid fill">
            <a:extLst>
              <a:ext uri="{FF2B5EF4-FFF2-40B4-BE49-F238E27FC236}">
                <a16:creationId xmlns:a16="http://schemas.microsoft.com/office/drawing/2014/main" id="{4E7B3C82-8C2A-4364-8D7C-0F79A36BDBE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065521" y="5957402"/>
            <a:ext cx="275253" cy="275253"/>
          </a:xfrm>
          <a:prstGeom prst="rect">
            <a:avLst/>
          </a:prstGeom>
        </p:spPr>
      </p:pic>
      <p:pic>
        <p:nvPicPr>
          <p:cNvPr id="41" name="Graphic 40" descr="Flag with solid fill">
            <a:extLst>
              <a:ext uri="{FF2B5EF4-FFF2-40B4-BE49-F238E27FC236}">
                <a16:creationId xmlns:a16="http://schemas.microsoft.com/office/drawing/2014/main" id="{A48C06EA-D239-44CD-B8AB-EDEC4F46015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993165" y="2562616"/>
            <a:ext cx="275253" cy="275253"/>
          </a:xfrm>
          <a:prstGeom prst="rect">
            <a:avLst/>
          </a:prstGeom>
        </p:spPr>
      </p:pic>
      <p:pic>
        <p:nvPicPr>
          <p:cNvPr id="42" name="Graphic 41" descr="Flag with solid fill">
            <a:extLst>
              <a:ext uri="{FF2B5EF4-FFF2-40B4-BE49-F238E27FC236}">
                <a16:creationId xmlns:a16="http://schemas.microsoft.com/office/drawing/2014/main" id="{03220F7A-7EF4-4D41-85A0-BEC22352F18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190340" y="2167741"/>
            <a:ext cx="275253" cy="275253"/>
          </a:xfrm>
          <a:prstGeom prst="rect">
            <a:avLst/>
          </a:prstGeom>
        </p:spPr>
      </p:pic>
      <p:pic>
        <p:nvPicPr>
          <p:cNvPr id="43" name="Graphic 42" descr="Flag with solid fill">
            <a:extLst>
              <a:ext uri="{FF2B5EF4-FFF2-40B4-BE49-F238E27FC236}">
                <a16:creationId xmlns:a16="http://schemas.microsoft.com/office/drawing/2014/main" id="{21307B2C-A6B6-49D9-9342-024D5018194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618570" y="2944626"/>
            <a:ext cx="275253" cy="275253"/>
          </a:xfrm>
          <a:prstGeom prst="rect">
            <a:avLst/>
          </a:prstGeom>
        </p:spPr>
      </p:pic>
      <p:pic>
        <p:nvPicPr>
          <p:cNvPr id="44" name="Graphic 43" descr="Flag with solid fill">
            <a:extLst>
              <a:ext uri="{FF2B5EF4-FFF2-40B4-BE49-F238E27FC236}">
                <a16:creationId xmlns:a16="http://schemas.microsoft.com/office/drawing/2014/main" id="{596867BA-3A0F-48CF-BDD7-53CE12AFD83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872750" y="2585199"/>
            <a:ext cx="275253" cy="275253"/>
          </a:xfrm>
          <a:prstGeom prst="rect">
            <a:avLst/>
          </a:prstGeom>
        </p:spPr>
      </p:pic>
      <p:pic>
        <p:nvPicPr>
          <p:cNvPr id="45" name="Graphic 44" descr="Flag with solid fill">
            <a:extLst>
              <a:ext uri="{FF2B5EF4-FFF2-40B4-BE49-F238E27FC236}">
                <a16:creationId xmlns:a16="http://schemas.microsoft.com/office/drawing/2014/main" id="{7A183E18-E500-4CF1-AD1C-F4364B1364E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085277" y="2807000"/>
            <a:ext cx="275253" cy="275253"/>
          </a:xfrm>
          <a:prstGeom prst="rect">
            <a:avLst/>
          </a:prstGeom>
        </p:spPr>
      </p:pic>
      <p:pic>
        <p:nvPicPr>
          <p:cNvPr id="46" name="Graphic 45" descr="Flag with solid fill">
            <a:extLst>
              <a:ext uri="{FF2B5EF4-FFF2-40B4-BE49-F238E27FC236}">
                <a16:creationId xmlns:a16="http://schemas.microsoft.com/office/drawing/2014/main" id="{3419030C-BE6E-4A82-BF2D-B5537C0C284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343318" y="2325118"/>
            <a:ext cx="275253" cy="275253"/>
          </a:xfrm>
          <a:prstGeom prst="rect">
            <a:avLst/>
          </a:prstGeom>
        </p:spPr>
      </p:pic>
      <p:pic>
        <p:nvPicPr>
          <p:cNvPr id="47" name="Graphic 46" descr="Flag with solid fill">
            <a:extLst>
              <a:ext uri="{FF2B5EF4-FFF2-40B4-BE49-F238E27FC236}">
                <a16:creationId xmlns:a16="http://schemas.microsoft.com/office/drawing/2014/main" id="{0659B80A-26A1-4C5B-8DBC-B849F9E4FE8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977929" y="2487242"/>
            <a:ext cx="275253" cy="275253"/>
          </a:xfrm>
          <a:prstGeom prst="rect">
            <a:avLst/>
          </a:prstGeom>
        </p:spPr>
      </p:pic>
      <p:pic>
        <p:nvPicPr>
          <p:cNvPr id="48" name="Graphic 47" descr="Flag with solid fill">
            <a:extLst>
              <a:ext uri="{FF2B5EF4-FFF2-40B4-BE49-F238E27FC236}">
                <a16:creationId xmlns:a16="http://schemas.microsoft.com/office/drawing/2014/main" id="{60EC0399-66FA-4587-BD05-BE71BC48D89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340590" y="2063306"/>
            <a:ext cx="275253" cy="275253"/>
          </a:xfrm>
          <a:prstGeom prst="rect">
            <a:avLst/>
          </a:prstGeom>
        </p:spPr>
      </p:pic>
      <p:pic>
        <p:nvPicPr>
          <p:cNvPr id="49" name="Graphic 48" descr="Flag with solid fill">
            <a:extLst>
              <a:ext uri="{FF2B5EF4-FFF2-40B4-BE49-F238E27FC236}">
                <a16:creationId xmlns:a16="http://schemas.microsoft.com/office/drawing/2014/main" id="{3E6C6033-E131-40EF-B62B-31103763E7E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462719" y="3265413"/>
            <a:ext cx="275253" cy="275253"/>
          </a:xfrm>
          <a:prstGeom prst="rect">
            <a:avLst/>
          </a:prstGeom>
        </p:spPr>
      </p:pic>
      <p:pic>
        <p:nvPicPr>
          <p:cNvPr id="50" name="Graphic 49" descr="Flag with solid fill">
            <a:extLst>
              <a:ext uri="{FF2B5EF4-FFF2-40B4-BE49-F238E27FC236}">
                <a16:creationId xmlns:a16="http://schemas.microsoft.com/office/drawing/2014/main" id="{9120355F-971D-42B9-9E53-791820F98F8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618571" y="3671397"/>
            <a:ext cx="275253" cy="275253"/>
          </a:xfrm>
          <a:prstGeom prst="rect">
            <a:avLst/>
          </a:prstGeom>
        </p:spPr>
      </p:pic>
      <p:pic>
        <p:nvPicPr>
          <p:cNvPr id="51" name="Graphic 50" descr="Flag with solid fill">
            <a:extLst>
              <a:ext uri="{FF2B5EF4-FFF2-40B4-BE49-F238E27FC236}">
                <a16:creationId xmlns:a16="http://schemas.microsoft.com/office/drawing/2014/main" id="{1847A68A-C8DC-4071-992B-49314EBDA65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977930" y="3845467"/>
            <a:ext cx="275253" cy="275253"/>
          </a:xfrm>
          <a:prstGeom prst="rect">
            <a:avLst/>
          </a:prstGeom>
        </p:spPr>
      </p:pic>
      <p:pic>
        <p:nvPicPr>
          <p:cNvPr id="52" name="Graphic 51" descr="Flag with solid fill">
            <a:extLst>
              <a:ext uri="{FF2B5EF4-FFF2-40B4-BE49-F238E27FC236}">
                <a16:creationId xmlns:a16="http://schemas.microsoft.com/office/drawing/2014/main" id="{6353918E-29D9-47DE-83CF-461AE47DC29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967457" y="3087565"/>
            <a:ext cx="275253" cy="275253"/>
          </a:xfrm>
          <a:prstGeom prst="rect">
            <a:avLst/>
          </a:prstGeom>
        </p:spPr>
      </p:pic>
      <p:pic>
        <p:nvPicPr>
          <p:cNvPr id="53" name="Graphic 52" descr="Flag with solid fill">
            <a:extLst>
              <a:ext uri="{FF2B5EF4-FFF2-40B4-BE49-F238E27FC236}">
                <a16:creationId xmlns:a16="http://schemas.microsoft.com/office/drawing/2014/main" id="{4A847A59-EEEF-466C-AE21-260AECCD071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832519" y="3665525"/>
            <a:ext cx="275253" cy="275253"/>
          </a:xfrm>
          <a:prstGeom prst="rect">
            <a:avLst/>
          </a:prstGeom>
        </p:spPr>
      </p:pic>
      <p:pic>
        <p:nvPicPr>
          <p:cNvPr id="54" name="Graphic 53" descr="Flag with solid fill">
            <a:extLst>
              <a:ext uri="{FF2B5EF4-FFF2-40B4-BE49-F238E27FC236}">
                <a16:creationId xmlns:a16="http://schemas.microsoft.com/office/drawing/2014/main" id="{E272C9C9-FB0B-4304-81A5-C65C663AC9B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970146" y="3225192"/>
            <a:ext cx="275253" cy="275253"/>
          </a:xfrm>
          <a:prstGeom prst="rect">
            <a:avLst/>
          </a:prstGeom>
        </p:spPr>
      </p:pic>
      <p:pic>
        <p:nvPicPr>
          <p:cNvPr id="55" name="Graphic 54" descr="Flag with solid fill">
            <a:extLst>
              <a:ext uri="{FF2B5EF4-FFF2-40B4-BE49-F238E27FC236}">
                <a16:creationId xmlns:a16="http://schemas.microsoft.com/office/drawing/2014/main" id="{27516141-4BD3-4BF9-B624-7668F932991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205691" y="3396144"/>
            <a:ext cx="275253" cy="275253"/>
          </a:xfrm>
          <a:prstGeom prst="rect">
            <a:avLst/>
          </a:prstGeom>
        </p:spPr>
      </p:pic>
      <p:pic>
        <p:nvPicPr>
          <p:cNvPr id="56" name="Graphic 55" descr="Flag with solid fill">
            <a:extLst>
              <a:ext uri="{FF2B5EF4-FFF2-40B4-BE49-F238E27FC236}">
                <a16:creationId xmlns:a16="http://schemas.microsoft.com/office/drawing/2014/main" id="{4DC60F89-D63A-46EA-861D-E0D36981B9B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052713" y="3308632"/>
            <a:ext cx="275253" cy="275253"/>
          </a:xfrm>
          <a:prstGeom prst="rect">
            <a:avLst/>
          </a:prstGeom>
        </p:spPr>
      </p:pic>
      <p:pic>
        <p:nvPicPr>
          <p:cNvPr id="57" name="Graphic 56" descr="Flag with solid fill">
            <a:extLst>
              <a:ext uri="{FF2B5EF4-FFF2-40B4-BE49-F238E27FC236}">
                <a16:creationId xmlns:a16="http://schemas.microsoft.com/office/drawing/2014/main" id="{9025A79A-254A-4C68-8C25-12A9E5FD919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463187" y="2641040"/>
            <a:ext cx="275253" cy="275253"/>
          </a:xfrm>
          <a:prstGeom prst="rect">
            <a:avLst/>
          </a:prstGeom>
        </p:spPr>
      </p:pic>
      <p:pic>
        <p:nvPicPr>
          <p:cNvPr id="59" name="Graphic 58" descr="Flag with solid fill">
            <a:extLst>
              <a:ext uri="{FF2B5EF4-FFF2-40B4-BE49-F238E27FC236}">
                <a16:creationId xmlns:a16="http://schemas.microsoft.com/office/drawing/2014/main" id="{44453FFD-AF2B-45B9-9571-9619F2937C6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287532" y="3886901"/>
            <a:ext cx="275253" cy="275253"/>
          </a:xfrm>
          <a:prstGeom prst="rect">
            <a:avLst/>
          </a:prstGeom>
        </p:spPr>
      </p:pic>
      <p:pic>
        <p:nvPicPr>
          <p:cNvPr id="60" name="Graphic 59" descr="Flag with solid fill">
            <a:extLst>
              <a:ext uri="{FF2B5EF4-FFF2-40B4-BE49-F238E27FC236}">
                <a16:creationId xmlns:a16="http://schemas.microsoft.com/office/drawing/2014/main" id="{DB5888A1-F2BD-4C56-A15B-CECD32A459E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844565" y="2178663"/>
            <a:ext cx="275253" cy="275253"/>
          </a:xfrm>
          <a:prstGeom prst="rect">
            <a:avLst/>
          </a:prstGeom>
        </p:spPr>
      </p:pic>
    </p:spTree>
    <p:extLst>
      <p:ext uri="{BB962C8B-B14F-4D97-AF65-F5344CB8AC3E}">
        <p14:creationId xmlns:p14="http://schemas.microsoft.com/office/powerpoint/2010/main" val="2242857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go, company name&#10;&#10;Description automatically generated">
            <a:extLst>
              <a:ext uri="{FF2B5EF4-FFF2-40B4-BE49-F238E27FC236}">
                <a16:creationId xmlns:a16="http://schemas.microsoft.com/office/drawing/2014/main" id="{207EE765-F4EA-4CA0-BA64-DD83E3AF365A}"/>
              </a:ext>
            </a:extLst>
          </p:cNvPr>
          <p:cNvPicPr/>
          <p:nvPr/>
        </p:nvPicPr>
        <p:blipFill>
          <a:blip r:embed="rId4" cstate="print">
            <a:extLst>
              <a:ext uri="{28A0092B-C50C-407E-A947-70E740481C1C}">
                <a14:useLocalDpi xmlns:a14="http://schemas.microsoft.com/office/drawing/2010/main" val="0"/>
              </a:ext>
            </a:extLst>
          </a:blip>
          <a:stretch>
            <a:fillRect/>
          </a:stretch>
        </p:blipFill>
        <p:spPr>
          <a:xfrm rot="20243025">
            <a:off x="-29665" y="501826"/>
            <a:ext cx="2846070" cy="11811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6" name="תמונה 24" descr="תמונה שמכילה טקסט&#10;&#10;התיאור נוצר באופן אוטומטי">
            <a:extLst>
              <a:ext uri="{FF2B5EF4-FFF2-40B4-BE49-F238E27FC236}">
                <a16:creationId xmlns:a16="http://schemas.microsoft.com/office/drawing/2014/main" id="{F2E686B9-F965-43AD-839A-5B8B526C916C}"/>
              </a:ext>
            </a:extLst>
          </p:cNvPr>
          <p:cNvPicPr/>
          <p:nvPr/>
        </p:nvPicPr>
        <p:blipFill>
          <a:blip r:embed="rId5">
            <a:extLst>
              <a:ext uri="{28A0092B-C50C-407E-A947-70E740481C1C}">
                <a14:useLocalDpi xmlns:a14="http://schemas.microsoft.com/office/drawing/2010/main" val="0"/>
              </a:ext>
            </a:extLst>
          </a:blip>
          <a:stretch>
            <a:fillRect/>
          </a:stretch>
        </p:blipFill>
        <p:spPr>
          <a:xfrm>
            <a:off x="8397135" y="128563"/>
            <a:ext cx="3937933" cy="1920946"/>
          </a:xfrm>
          <a:prstGeom prst="rect">
            <a:avLst/>
          </a:prstGeom>
        </p:spPr>
      </p:pic>
      <p:pic>
        <p:nvPicPr>
          <p:cNvPr id="2" name="VID-20210610-WA0002">
            <a:hlinkClick r:id="" action="ppaction://media"/>
            <a:extLst>
              <a:ext uri="{FF2B5EF4-FFF2-40B4-BE49-F238E27FC236}">
                <a16:creationId xmlns:a16="http://schemas.microsoft.com/office/drawing/2014/main" id="{FF40F3CA-5E2B-4183-BFFC-38F3BCA3F827}"/>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573625" y="1887523"/>
            <a:ext cx="3691241" cy="4634673"/>
          </a:xfrm>
          <a:prstGeom prst="rect">
            <a:avLst/>
          </a:prstGeom>
        </p:spPr>
      </p:pic>
      <p:sp>
        <p:nvSpPr>
          <p:cNvPr id="4" name="TextBox 3">
            <a:extLst>
              <a:ext uri="{FF2B5EF4-FFF2-40B4-BE49-F238E27FC236}">
                <a16:creationId xmlns:a16="http://schemas.microsoft.com/office/drawing/2014/main" id="{6DA8E22E-BEC7-4F84-873F-BC7809A9F82E}"/>
              </a:ext>
            </a:extLst>
          </p:cNvPr>
          <p:cNvSpPr txBox="1"/>
          <p:nvPr/>
        </p:nvSpPr>
        <p:spPr>
          <a:xfrm>
            <a:off x="4014340" y="478172"/>
            <a:ext cx="4163319" cy="769441"/>
          </a:xfrm>
          <a:prstGeom prst="rect">
            <a:avLst/>
          </a:prstGeom>
          <a:noFill/>
        </p:spPr>
        <p:txBody>
          <a:bodyPr wrap="none" rtlCol="0">
            <a:spAutoFit/>
          </a:bodyPr>
          <a:lstStyle/>
          <a:p>
            <a:r>
              <a:rPr lang="en-US" sz="4400" dirty="0">
                <a:solidFill>
                  <a:schemeClr val="bg2"/>
                </a:solidFill>
              </a:rPr>
              <a:t>Video Illustration</a:t>
            </a:r>
          </a:p>
        </p:txBody>
      </p:sp>
      <p:sp>
        <p:nvSpPr>
          <p:cNvPr id="5" name="TextBox 4">
            <a:extLst>
              <a:ext uri="{FF2B5EF4-FFF2-40B4-BE49-F238E27FC236}">
                <a16:creationId xmlns:a16="http://schemas.microsoft.com/office/drawing/2014/main" id="{E6D2EDDF-204E-4381-AD9A-F9B4EAC469CB}"/>
              </a:ext>
            </a:extLst>
          </p:cNvPr>
          <p:cNvSpPr txBox="1"/>
          <p:nvPr/>
        </p:nvSpPr>
        <p:spPr>
          <a:xfrm>
            <a:off x="536439" y="2049509"/>
            <a:ext cx="2828018" cy="4524315"/>
          </a:xfrm>
          <a:prstGeom prst="rect">
            <a:avLst/>
          </a:prstGeom>
          <a:noFill/>
        </p:spPr>
        <p:txBody>
          <a:bodyPr wrap="none" rtlCol="0">
            <a:spAutoFit/>
          </a:bodyPr>
          <a:lstStyle/>
          <a:p>
            <a:r>
              <a:rPr lang="en-US" dirty="0"/>
              <a:t> </a:t>
            </a:r>
            <a:r>
              <a:rPr lang="en-US" b="1" i="1" u="sng" dirty="0"/>
              <a:t>15 challenges on each unit</a:t>
            </a:r>
          </a:p>
          <a:p>
            <a:endParaRPr lang="en-US" dirty="0"/>
          </a:p>
          <a:p>
            <a:pPr marL="285750" indent="-285750">
              <a:buFont typeface="Arial" panose="020B0604020202020204" pitchFamily="34" charset="0"/>
              <a:buChar char="•"/>
            </a:pPr>
            <a:r>
              <a:rPr lang="en-US" dirty="0"/>
              <a:t>Fire Rings</a:t>
            </a:r>
          </a:p>
          <a:p>
            <a:pPr marL="285750" indent="-285750">
              <a:buFont typeface="Arial" panose="020B0604020202020204" pitchFamily="34" charset="0"/>
              <a:buChar char="•"/>
            </a:pPr>
            <a:r>
              <a:rPr lang="en-US" dirty="0"/>
              <a:t>Monkey Bars</a:t>
            </a:r>
          </a:p>
          <a:p>
            <a:pPr marL="285750" indent="-285750">
              <a:buFont typeface="Arial" panose="020B0604020202020204" pitchFamily="34" charset="0"/>
              <a:buChar char="•"/>
            </a:pPr>
            <a:r>
              <a:rPr lang="en-US" dirty="0"/>
              <a:t>Olympic Rings</a:t>
            </a:r>
          </a:p>
          <a:p>
            <a:pPr marL="285750" indent="-285750">
              <a:buFont typeface="Arial" panose="020B0604020202020204" pitchFamily="34" charset="0"/>
              <a:buChar char="•"/>
            </a:pPr>
            <a:r>
              <a:rPr lang="en-US" dirty="0"/>
              <a:t>Solomon Ladder</a:t>
            </a:r>
          </a:p>
          <a:p>
            <a:pPr marL="285750" indent="-285750">
              <a:buFont typeface="Arial" panose="020B0604020202020204" pitchFamily="34" charset="0"/>
              <a:buChar char="•"/>
            </a:pPr>
            <a:r>
              <a:rPr lang="en-US" dirty="0"/>
              <a:t>Cheese Wall</a:t>
            </a:r>
          </a:p>
          <a:p>
            <a:pPr marL="285750" indent="-285750">
              <a:buFont typeface="Arial" panose="020B0604020202020204" pitchFamily="34" charset="0"/>
              <a:buChar char="•"/>
            </a:pPr>
            <a:r>
              <a:rPr lang="en-US" dirty="0"/>
              <a:t>Fly Board</a:t>
            </a:r>
          </a:p>
          <a:p>
            <a:pPr marL="285750" indent="-285750">
              <a:buFont typeface="Arial" panose="020B0604020202020204" pitchFamily="34" charset="0"/>
              <a:buChar char="•"/>
            </a:pPr>
            <a:r>
              <a:rPr lang="en-US" dirty="0"/>
              <a:t>Flying Discs</a:t>
            </a:r>
          </a:p>
          <a:p>
            <a:pPr marL="285750" indent="-285750">
              <a:buFont typeface="Arial" panose="020B0604020202020204" pitchFamily="34" charset="0"/>
              <a:buChar char="•"/>
            </a:pPr>
            <a:r>
              <a:rPr lang="en-US" dirty="0"/>
              <a:t>Hanging Cones</a:t>
            </a:r>
          </a:p>
          <a:p>
            <a:pPr marL="285750" indent="-285750">
              <a:buFont typeface="Arial" panose="020B0604020202020204" pitchFamily="34" charset="0"/>
              <a:buChar char="•"/>
            </a:pPr>
            <a:r>
              <a:rPr lang="en-US" dirty="0"/>
              <a:t>Bungee Grip</a:t>
            </a:r>
          </a:p>
          <a:p>
            <a:pPr marL="285750" indent="-285750">
              <a:buFont typeface="Arial" panose="020B0604020202020204" pitchFamily="34" charset="0"/>
              <a:buChar char="•"/>
            </a:pPr>
            <a:r>
              <a:rPr lang="en-US" dirty="0"/>
              <a:t>Rope Ladder</a:t>
            </a:r>
          </a:p>
          <a:p>
            <a:pPr marL="285750" indent="-285750">
              <a:buFont typeface="Arial" panose="020B0604020202020204" pitchFamily="34" charset="0"/>
              <a:buChar char="•"/>
            </a:pPr>
            <a:r>
              <a:rPr lang="en-US" dirty="0"/>
              <a:t>Peg Board</a:t>
            </a:r>
          </a:p>
          <a:p>
            <a:pPr marL="285750" indent="-285750">
              <a:buFont typeface="Arial" panose="020B0604020202020204" pitchFamily="34" charset="0"/>
              <a:buChar char="•"/>
            </a:pPr>
            <a:r>
              <a:rPr lang="en-US" dirty="0"/>
              <a:t>Iron-Finger Board</a:t>
            </a:r>
          </a:p>
          <a:p>
            <a:pPr marL="285750" indent="-285750">
              <a:buFont typeface="Arial" panose="020B0604020202020204" pitchFamily="34" charset="0"/>
              <a:buChar char="•"/>
            </a:pPr>
            <a:r>
              <a:rPr lang="en-US" dirty="0"/>
              <a:t>Yellow Grip-Balls</a:t>
            </a:r>
          </a:p>
          <a:p>
            <a:pPr marL="285750" indent="-285750">
              <a:buFont typeface="Arial" panose="020B0604020202020204" pitchFamily="34" charset="0"/>
              <a:buChar char="•"/>
            </a:pPr>
            <a:r>
              <a:rPr lang="en-US" dirty="0"/>
              <a:t>Swing Bar </a:t>
            </a:r>
          </a:p>
        </p:txBody>
      </p:sp>
      <p:sp>
        <p:nvSpPr>
          <p:cNvPr id="8" name="Arrow: Left 7">
            <a:extLst>
              <a:ext uri="{FF2B5EF4-FFF2-40B4-BE49-F238E27FC236}">
                <a16:creationId xmlns:a16="http://schemas.microsoft.com/office/drawing/2014/main" id="{9772A276-3F6B-432C-964D-4218C1912610}"/>
              </a:ext>
            </a:extLst>
          </p:cNvPr>
          <p:cNvSpPr/>
          <p:nvPr/>
        </p:nvSpPr>
        <p:spPr>
          <a:xfrm>
            <a:off x="7544956" y="3598877"/>
            <a:ext cx="4110605" cy="1677798"/>
          </a:xfrm>
          <a:prstGeom prst="lef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b="1" dirty="0">
                <a:solidFill>
                  <a:srgbClr val="0070C0"/>
                </a:solidFill>
              </a:rPr>
              <a:t>Press “Play” to start video</a:t>
            </a:r>
          </a:p>
        </p:txBody>
      </p:sp>
    </p:spTree>
    <p:extLst>
      <p:ext uri="{BB962C8B-B14F-4D97-AF65-F5344CB8AC3E}">
        <p14:creationId xmlns:p14="http://schemas.microsoft.com/office/powerpoint/2010/main" val="967550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27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anded">
  <a:themeElements>
    <a:clrScheme name="Banded">
      <a:dk1>
        <a:srgbClr val="2C2C2C"/>
      </a:dk1>
      <a:lt1>
        <a:srgbClr val="FFFFFF"/>
      </a:lt1>
      <a:dk2>
        <a:srgbClr val="099BDD"/>
      </a:dk2>
      <a:lt2>
        <a:srgbClr val="F2F2F2"/>
      </a:lt2>
      <a:accent1>
        <a:srgbClr val="FFC000"/>
      </a:accent1>
      <a:accent2>
        <a:srgbClr val="A5D028"/>
      </a:accent2>
      <a:accent3>
        <a:srgbClr val="08CC78"/>
      </a:accent3>
      <a:accent4>
        <a:srgbClr val="F24099"/>
      </a:accent4>
      <a:accent5>
        <a:srgbClr val="828288"/>
      </a:accent5>
      <a:accent6>
        <a:srgbClr val="F56617"/>
      </a:accent6>
      <a:hlink>
        <a:srgbClr val="005DBA"/>
      </a:hlink>
      <a:folHlink>
        <a:srgbClr val="6C606A"/>
      </a:folHlink>
    </a:clrScheme>
    <a:fontScheme name="Banded">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nded">
      <a:fillStyleLst>
        <a:solidFill>
          <a:schemeClr val="phClr"/>
        </a:solidFill>
        <a:gradFill rotWithShape="1">
          <a:gsLst>
            <a:gs pos="0">
              <a:schemeClr val="phClr">
                <a:tint val="65000"/>
                <a:satMod val="120000"/>
                <a:lumMod val="107000"/>
              </a:schemeClr>
            </a:gs>
            <a:gs pos="50000">
              <a:schemeClr val="phClr">
                <a:tint val="70000"/>
                <a:satMod val="124000"/>
                <a:lumMod val="103000"/>
              </a:schemeClr>
            </a:gs>
            <a:gs pos="100000">
              <a:schemeClr val="phClr">
                <a:tint val="85000"/>
                <a:satMod val="120000"/>
                <a:lumMod val="100000"/>
              </a:schemeClr>
            </a:gs>
          </a:gsLst>
          <a:lin ang="5400000" scaled="0"/>
        </a:gradFill>
        <a:gradFill rotWithShape="1">
          <a:gsLst>
            <a:gs pos="0">
              <a:schemeClr val="phClr">
                <a:tint val="85000"/>
                <a:shade val="98000"/>
                <a:satMod val="110000"/>
                <a:lumMod val="103000"/>
              </a:schemeClr>
            </a:gs>
            <a:gs pos="50000">
              <a:schemeClr val="phClr">
                <a:shade val="85000"/>
                <a:satMod val="105000"/>
                <a:lumMod val="100000"/>
              </a:schemeClr>
            </a:gs>
            <a:gs pos="100000">
              <a:schemeClr val="phClr">
                <a:shade val="60000"/>
                <a:satMod val="12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15875" dir="5400000" algn="ctr" rotWithShape="0">
              <a:srgbClr val="000000">
                <a:alpha val="68000"/>
              </a:srgbClr>
            </a:outerShdw>
          </a:effectLst>
        </a:effectStyle>
        <a:effectStyle>
          <a:effectLst>
            <a:outerShdw blurRad="88900" dist="27940" dir="5400000" algn="ctr" rotWithShape="0">
              <a:srgbClr val="000000">
                <a:alpha val="63000"/>
              </a:srgbClr>
            </a:outerShdw>
          </a:effectLst>
        </a:effectStyle>
      </a:effectStyleLst>
      <a:bgFillStyleLst>
        <a:solidFill>
          <a:schemeClr val="phClr"/>
        </a:solidFill>
        <a:blipFill rotWithShape="1">
          <a:blip xmlns:r="http://schemas.openxmlformats.org/officeDocument/2006/relationships" r:embed="rId1">
            <a:duotone>
              <a:schemeClr val="phClr"/>
              <a:schemeClr val="phClr">
                <a:shade val="91000"/>
                <a:satMod val="105000"/>
              </a:schemeClr>
            </a:duotone>
          </a:blip>
          <a:tile tx="0" ty="0" sx="100000" sy="100000" flip="none" algn="tl"/>
        </a:blipFill>
        <a:gradFill rotWithShape="1">
          <a:gsLst>
            <a:gs pos="0">
              <a:schemeClr val="phClr">
                <a:tint val="100000"/>
                <a:shade val="0"/>
                <a:satMod val="100000"/>
              </a:schemeClr>
            </a:gs>
            <a:gs pos="100000">
              <a:schemeClr val="phClr">
                <a:shade val="10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Banded" id="{98DFF888-2449-4D28-977C-6306C017633E}" vid="{9792607F-9579-4224-82FF-9C88C3E1E53D}"/>
    </a:ext>
  </a:extLst>
</a:theme>
</file>

<file path=docProps/app.xml><?xml version="1.0" encoding="utf-8"?>
<Properties xmlns="http://schemas.openxmlformats.org/officeDocument/2006/extended-properties" xmlns:vt="http://schemas.openxmlformats.org/officeDocument/2006/docPropsVTypes">
  <Template>TM03090430[[fn=Banded]]</Template>
  <TotalTime>365</TotalTime>
  <Words>1258</Words>
  <Application>Microsoft Office PowerPoint</Application>
  <PresentationFormat>Widescreen</PresentationFormat>
  <Paragraphs>124</Paragraphs>
  <Slides>11</Slides>
  <Notes>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11</vt:i4>
      </vt:variant>
    </vt:vector>
  </HeadingPairs>
  <TitlesOfParts>
    <vt:vector size="18" baseType="lpstr">
      <vt:lpstr>Arial</vt:lpstr>
      <vt:lpstr>Arial Black</vt:lpstr>
      <vt:lpstr>Assistant</vt:lpstr>
      <vt:lpstr>Calibri</vt:lpstr>
      <vt:lpstr>Corbel</vt:lpstr>
      <vt:lpstr>Wingdings</vt:lpstr>
      <vt:lpstr>Banded</vt:lpstr>
      <vt:lpstr> Gaza Perimeter Ninja  Playgrounds </vt:lpstr>
      <vt:lpstr>Background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Contact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Gaza Perimeter Ninja Playgrounds </dc:title>
  <dc:creator>Michael Duvdevani</dc:creator>
  <cp:lastModifiedBy>Michael Duvdevani</cp:lastModifiedBy>
  <cp:revision>24</cp:revision>
  <dcterms:created xsi:type="dcterms:W3CDTF">2021-06-14T11:48:40Z</dcterms:created>
  <dcterms:modified xsi:type="dcterms:W3CDTF">2021-07-09T14:27:58Z</dcterms:modified>
</cp:coreProperties>
</file>